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66"/>
  </p:notesMasterIdLst>
  <p:handoutMasterIdLst>
    <p:handoutMasterId r:id="rId67"/>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33" r:id="rId51"/>
    <p:sldId id="326" r:id="rId52"/>
    <p:sldId id="327" r:id="rId53"/>
    <p:sldId id="329" r:id="rId54"/>
    <p:sldId id="330" r:id="rId55"/>
    <p:sldId id="332" r:id="rId56"/>
    <p:sldId id="335" r:id="rId57"/>
    <p:sldId id="334" r:id="rId58"/>
    <p:sldId id="336" r:id="rId59"/>
    <p:sldId id="342" r:id="rId60"/>
    <p:sldId id="337" r:id="rId61"/>
    <p:sldId id="338" r:id="rId62"/>
    <p:sldId id="339" r:id="rId63"/>
    <p:sldId id="340" r:id="rId64"/>
    <p:sldId id="341" r:id="rId65"/>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Calibri Light" panose="020F0302020204030204" pitchFamily="34" charset="0"/>
      <p:regular r:id="rId72"/>
      <p:italic r:id="rId73"/>
    </p:embeddedFont>
    <p:embeddedFont>
      <p:font typeface="Cambria Math" panose="02040503050406030204" pitchFamily="18" charset="0"/>
      <p:regular r:id="rId74"/>
    </p:embeddedFont>
    <p:embeddedFont>
      <p:font typeface="Nunito" panose="00000500000000000000" pitchFamily="2" charset="0"/>
      <p:regular r:id="rId75"/>
      <p:bold r:id="rId76"/>
      <p:italic r:id="rId77"/>
      <p:boldItalic r:id="rId78"/>
    </p:embeddedFont>
    <p:embeddedFont>
      <p:font typeface="Nunito Bold" panose="00000800000000000000" pitchFamily="2" charset="0"/>
      <p:bold r:id="rId79"/>
    </p:embeddedFont>
    <p:embeddedFont>
      <p:font typeface="Nunito Light" panose="00000400000000000000" pitchFamily="2" charset="0"/>
      <p:regular r:id="rId80"/>
      <p:italic r:id="rId81"/>
    </p:embeddedFont>
    <p:embeddedFont>
      <p:font typeface="Nunito SemiBold" panose="00000700000000000000" pitchFamily="2" charset="0"/>
      <p:bold r:id="rId82"/>
      <p:boldItalic r:id="rId83"/>
    </p:embeddedFont>
    <p:embeddedFont>
      <p:font typeface="標楷體" panose="03000509000000000000" pitchFamily="65" charset="-120"/>
      <p:regular r:id="rId8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7BB"/>
    <a:srgbClr val="CBCFA3"/>
    <a:srgbClr val="B3B78B"/>
    <a:srgbClr val="9B9F73"/>
    <a:srgbClr val="83875B"/>
    <a:srgbClr val="7F6000"/>
    <a:srgbClr val="CBABEB"/>
    <a:srgbClr val="B393D3"/>
    <a:srgbClr val="9B7BBB"/>
    <a:srgbClr val="836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8" autoAdjust="0"/>
    <p:restoredTop sz="94825" autoAdjust="0"/>
  </p:normalViewPr>
  <p:slideViewPr>
    <p:cSldViewPr snapToGrid="0">
      <p:cViewPr varScale="1">
        <p:scale>
          <a:sx n="111" d="100"/>
          <a:sy n="111" d="100"/>
        </p:scale>
        <p:origin x="78" y="7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2022/12/31</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2022/12/31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441" y="2146911"/>
            <a:ext cx="4762500" cy="27813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CAC545C6-EF59-4F71-82B9-29CDDDFEA331}"/>
              </a:ext>
            </a:extLst>
          </p:cNvPr>
          <p:cNvGrpSpPr/>
          <p:nvPr/>
        </p:nvGrpSpPr>
        <p:grpSpPr>
          <a:xfrm>
            <a:off x="0" y="4965700"/>
            <a:ext cx="6697076" cy="1573212"/>
            <a:chOff x="0" y="4965700"/>
            <a:chExt cx="6697076" cy="1573212"/>
          </a:xfrm>
        </p:grpSpPr>
        <p:pic>
          <p:nvPicPr>
            <p:cNvPr id="1026" name="Picture 2">
              <a:extLst>
                <a:ext uri="{FF2B5EF4-FFF2-40B4-BE49-F238E27FC236}">
                  <a16:creationId xmlns:a16="http://schemas.microsoft.com/office/drawing/2014/main" id="{E235E9B6-CE1B-46B6-AE31-9583B3FA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65700"/>
              <a:ext cx="6697076" cy="15732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DDEBCC0C-FDDF-4B59-89BB-97401E636774}"/>
                </a:ext>
              </a:extLst>
            </p:cNvPr>
            <p:cNvGrpSpPr/>
            <p:nvPr/>
          </p:nvGrpSpPr>
          <p:grpSpPr>
            <a:xfrm>
              <a:off x="3986211" y="5803106"/>
              <a:ext cx="925513" cy="520859"/>
              <a:chOff x="3986211" y="5803106"/>
              <a:chExt cx="925513" cy="520859"/>
            </a:xfrm>
          </p:grpSpPr>
          <p:sp>
            <p:nvSpPr>
              <p:cNvPr id="6" name="矩形 5">
                <a:extLst>
                  <a:ext uri="{FF2B5EF4-FFF2-40B4-BE49-F238E27FC236}">
                    <a16:creationId xmlns:a16="http://schemas.microsoft.com/office/drawing/2014/main" id="{5EFC58D2-6B3C-46B4-9CC6-B02E20A2096F}"/>
                  </a:ext>
                </a:extLst>
              </p:cNvPr>
              <p:cNvSpPr/>
              <p:nvPr/>
            </p:nvSpPr>
            <p:spPr>
              <a:xfrm>
                <a:off x="3986211" y="5803106"/>
                <a:ext cx="925513" cy="520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2A5C139-84BB-491D-A2FD-A1EA72E42A7F}"/>
                  </a:ext>
                </a:extLst>
              </p:cNvPr>
              <p:cNvSpPr/>
              <p:nvPr/>
            </p:nvSpPr>
            <p:spPr>
              <a:xfrm>
                <a:off x="3986212" y="6077743"/>
                <a:ext cx="476251" cy="2462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DD6EBC45-D655-4F1E-96FC-D431CA42488C}"/>
                </a:ext>
              </a:extLst>
            </p:cNvPr>
            <p:cNvSpPr txBox="1"/>
            <p:nvPr/>
          </p:nvSpPr>
          <p:spPr>
            <a:xfrm>
              <a:off x="3932708" y="5795193"/>
              <a:ext cx="1039342" cy="246221"/>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UCI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資料集</a:t>
              </a:r>
            </a:p>
          </p:txBody>
        </p:sp>
        <p:sp>
          <p:nvSpPr>
            <p:cNvPr id="10" name="文字方塊 9">
              <a:extLst>
                <a:ext uri="{FF2B5EF4-FFF2-40B4-BE49-F238E27FC236}">
                  <a16:creationId xmlns:a16="http://schemas.microsoft.com/office/drawing/2014/main" id="{FC4321F4-BE8E-4B15-8AA1-98BAD0C846ED}"/>
                </a:ext>
              </a:extLst>
            </p:cNvPr>
            <p:cNvSpPr txBox="1"/>
            <p:nvPr/>
          </p:nvSpPr>
          <p:spPr>
            <a:xfrm>
              <a:off x="3940409" y="6109801"/>
              <a:ext cx="971315" cy="246221"/>
            </a:xfrm>
            <a:prstGeom prst="rect">
              <a:avLst/>
            </a:prstGeom>
            <a:noFill/>
          </p:spPr>
          <p:txBody>
            <a:bodyPr wrap="square" rtlCol="0">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Kaggle</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資料集</a:t>
              </a:r>
              <a:endParaRPr lang="zh-TW" altLang="en-US" sz="1000" dirty="0">
                <a:latin typeface="標楷體" panose="03000509000000000000" pitchFamily="65" charset="-12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4166878953"/>
              </p:ext>
            </p:extLst>
          </p:nvPr>
        </p:nvGraphicFramePr>
        <p:xfrm>
          <a:off x="1829752" y="38458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00A3837-9F04-422E-843B-D4583CBEA2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Positive Predictive Value (PPV), Precision</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Omission Rate (FOR)</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𝐹𝑁</m:t>
                                    </m:r>
                                  </m:num>
                                  <m:den>
                                    <m:r>
                                      <a:rPr lang="en-US" altLang="zh-TW" b="0" i="1" smtClean="0">
                                        <a:latin typeface="Cambria Math" panose="02040503050406030204" pitchFamily="18" charset="0"/>
                                      </a:rPr>
                                      <m:t>𝐹𝑁</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 Rate (TPR),</a:t>
                          </a:r>
                        </a:p>
                        <a:p>
                          <a:pPr algn="ctr"/>
                          <a:r>
                            <a:rPr lang="en-US" altLang="zh-TW" dirty="0">
                              <a:latin typeface="Times New Roman" panose="02020603050405020304" pitchFamily="18" charset="0"/>
                              <a:cs typeface="Times New Roman" panose="02020603050405020304" pitchFamily="18" charset="0"/>
                            </a:rPr>
                            <a:t>Sensitivity, Recall</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Negative Rate (TNR), Fall-out</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𝐹𝑃</m:t>
                                    </m:r>
                                  </m:num>
                                  <m:den>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Choice>
        <mc:Fallback xmlns="">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123308" r="-508" b="-200376"/>
                          </a:stretch>
                        </a:blipFill>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224151" r="-508" b="-101132"/>
                          </a:stretch>
                        </a:blipFill>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4346" t="-322932" r="-192523" b="-75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4346" t="-322932" r="-92523" b="-752"/>
                          </a:stretch>
                        </a:blipFill>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Fallback>
      </mc:AlternateContent>
    </p:spTree>
    <p:extLst>
      <p:ext uri="{BB962C8B-B14F-4D97-AF65-F5344CB8AC3E}">
        <p14:creationId xmlns:p14="http://schemas.microsoft.com/office/powerpoint/2010/main" val="1894124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F3E27C-2BDE-4A2A-9B53-0457D824FF4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9EE4F9BF-7D0D-4CC0-928E-B692B39A422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7" name="群組 6">
            <a:extLst>
              <a:ext uri="{FF2B5EF4-FFF2-40B4-BE49-F238E27FC236}">
                <a16:creationId xmlns:a16="http://schemas.microsoft.com/office/drawing/2014/main" id="{046C001B-9B0B-4C83-8EE0-109F64987611}"/>
              </a:ext>
            </a:extLst>
          </p:cNvPr>
          <p:cNvGrpSpPr/>
          <p:nvPr/>
        </p:nvGrpSpPr>
        <p:grpSpPr>
          <a:xfrm>
            <a:off x="-586428" y="-2037077"/>
            <a:ext cx="9173855" cy="3155207"/>
            <a:chOff x="1509072" y="1176023"/>
            <a:chExt cx="9173855" cy="3155207"/>
          </a:xfrm>
        </p:grpSpPr>
        <p:pic>
          <p:nvPicPr>
            <p:cNvPr id="4" name="圖片 3">
              <a:extLst>
                <a:ext uri="{FF2B5EF4-FFF2-40B4-BE49-F238E27FC236}">
                  <a16:creationId xmlns:a16="http://schemas.microsoft.com/office/drawing/2014/main" id="{29AFFC4D-9631-4BBC-8803-55CB4BB22BB1}"/>
                </a:ext>
              </a:extLst>
            </p:cNvPr>
            <p:cNvPicPr>
              <a:picLocks noChangeAspect="1"/>
            </p:cNvPicPr>
            <p:nvPr/>
          </p:nvPicPr>
          <p:blipFill rotWithShape="1">
            <a:blip r:embed="rId2"/>
            <a:srcRect b="59395"/>
            <a:stretch/>
          </p:blipFill>
          <p:spPr>
            <a:xfrm>
              <a:off x="1509072" y="1176023"/>
              <a:ext cx="9173855" cy="1829644"/>
            </a:xfrm>
            <a:prstGeom prst="rect">
              <a:avLst/>
            </a:prstGeom>
          </p:spPr>
        </p:pic>
        <p:sp>
          <p:nvSpPr>
            <p:cNvPr id="5" name="矩形 4">
              <a:extLst>
                <a:ext uri="{FF2B5EF4-FFF2-40B4-BE49-F238E27FC236}">
                  <a16:creationId xmlns:a16="http://schemas.microsoft.com/office/drawing/2014/main" id="{23DAB4F8-8EE4-43DC-9575-4A4D710B6501}"/>
                </a:ext>
              </a:extLst>
            </p:cNvPr>
            <p:cNvSpPr/>
            <p:nvPr/>
          </p:nvSpPr>
          <p:spPr>
            <a:xfrm>
              <a:off x="6212526" y="1257406"/>
              <a:ext cx="4436533" cy="168899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2C5DCA95-E816-43E0-98E9-2DEA525552FA}"/>
                </a:ext>
              </a:extLst>
            </p:cNvPr>
            <p:cNvPicPr>
              <a:picLocks noChangeAspect="1"/>
            </p:cNvPicPr>
            <p:nvPr/>
          </p:nvPicPr>
          <p:blipFill rotWithShape="1">
            <a:blip r:embed="rId2"/>
            <a:srcRect t="70582"/>
            <a:stretch/>
          </p:blipFill>
          <p:spPr>
            <a:xfrm>
              <a:off x="1509072" y="3005667"/>
              <a:ext cx="9173855" cy="1325563"/>
            </a:xfrm>
            <a:prstGeom prst="rect">
              <a:avLst/>
            </a:prstGeom>
          </p:spPr>
        </p:pic>
      </p:grpSp>
      <p:pic>
        <p:nvPicPr>
          <p:cNvPr id="8" name="圖片 7">
            <a:extLst>
              <a:ext uri="{FF2B5EF4-FFF2-40B4-BE49-F238E27FC236}">
                <a16:creationId xmlns:a16="http://schemas.microsoft.com/office/drawing/2014/main" id="{FFB97F7E-76DD-4D14-8780-B240DBF42988}"/>
              </a:ext>
            </a:extLst>
          </p:cNvPr>
          <p:cNvPicPr>
            <a:picLocks noChangeAspect="1"/>
          </p:cNvPicPr>
          <p:nvPr/>
        </p:nvPicPr>
        <p:blipFill>
          <a:blip r:embed="rId3"/>
          <a:stretch>
            <a:fillRect/>
          </a:stretch>
        </p:blipFill>
        <p:spPr>
          <a:xfrm>
            <a:off x="-1269801" y="-774699"/>
            <a:ext cx="13821485" cy="7008316"/>
          </a:xfrm>
          <a:prstGeom prst="rect">
            <a:avLst/>
          </a:prstGeom>
        </p:spPr>
      </p:pic>
      <p:graphicFrame>
        <p:nvGraphicFramePr>
          <p:cNvPr id="9" name="表格 8">
            <a:extLst>
              <a:ext uri="{FF2B5EF4-FFF2-40B4-BE49-F238E27FC236}">
                <a16:creationId xmlns:a16="http://schemas.microsoft.com/office/drawing/2014/main" id="{E18E9469-F608-4B28-AAC8-F985DD0AA6CA}"/>
              </a:ext>
            </a:extLst>
          </p:cNvPr>
          <p:cNvGraphicFramePr>
            <a:graphicFrameLocks noGrp="1"/>
          </p:cNvGraphicFramePr>
          <p:nvPr>
            <p:extLst>
              <p:ext uri="{D42A27DB-BD31-4B8C-83A1-F6EECF244321}">
                <p14:modId xmlns:p14="http://schemas.microsoft.com/office/powerpoint/2010/main" val="3332696290"/>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21</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15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6</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242932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C6738-E1AD-4AAA-B435-CCE9CABAFFF2}"/>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CD52ABB7-CF1B-4851-B32F-DFB9134E37E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6" name="矩形 5">
            <a:extLst>
              <a:ext uri="{FF2B5EF4-FFF2-40B4-BE49-F238E27FC236}">
                <a16:creationId xmlns:a16="http://schemas.microsoft.com/office/drawing/2014/main" id="{F1B49A41-1230-4086-AE27-433801E93D69}"/>
              </a:ext>
            </a:extLst>
          </p:cNvPr>
          <p:cNvSpPr/>
          <p:nvPr/>
        </p:nvSpPr>
        <p:spPr>
          <a:xfrm>
            <a:off x="2076450" y="-609600"/>
            <a:ext cx="2609850" cy="6965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A0E4FC33-A6F5-4F26-8F70-6B8F7A4CA30E}"/>
              </a:ext>
            </a:extLst>
          </p:cNvPr>
          <p:cNvPicPr>
            <a:picLocks noChangeAspect="1"/>
          </p:cNvPicPr>
          <p:nvPr/>
        </p:nvPicPr>
        <p:blipFill rotWithShape="1">
          <a:blip r:embed="rId2">
            <a:extLst>
              <a:ext uri="{28A0092B-C50C-407E-A947-70E740481C1C}">
                <a14:useLocalDpi xmlns:a14="http://schemas.microsoft.com/office/drawing/2010/main" val="0"/>
              </a:ext>
            </a:extLst>
          </a:blip>
          <a:srcRect r="89331"/>
          <a:stretch/>
        </p:blipFill>
        <p:spPr>
          <a:xfrm>
            <a:off x="-1567541" y="2873375"/>
            <a:ext cx="1300842" cy="6290922"/>
          </a:xfrm>
          <a:prstGeom prst="rect">
            <a:avLst/>
          </a:prstGeom>
        </p:spPr>
      </p:pic>
      <p:pic>
        <p:nvPicPr>
          <p:cNvPr id="9" name="圖片 8">
            <a:extLst>
              <a:ext uri="{FF2B5EF4-FFF2-40B4-BE49-F238E27FC236}">
                <a16:creationId xmlns:a16="http://schemas.microsoft.com/office/drawing/2014/main" id="{648E025D-F61A-4E03-ABA8-E8510CC1D46D}"/>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a:stretch/>
        </p:blipFill>
        <p:spPr>
          <a:xfrm>
            <a:off x="-279399" y="2873375"/>
            <a:ext cx="6887030" cy="6290922"/>
          </a:xfrm>
          <a:prstGeom prst="rect">
            <a:avLst/>
          </a:prstGeom>
        </p:spPr>
      </p:pic>
      <p:sp>
        <p:nvSpPr>
          <p:cNvPr id="11" name="矩形 10">
            <a:extLst>
              <a:ext uri="{FF2B5EF4-FFF2-40B4-BE49-F238E27FC236}">
                <a16:creationId xmlns:a16="http://schemas.microsoft.com/office/drawing/2014/main" id="{F19EADDF-684D-477B-93A6-8BFF27D6F88C}"/>
              </a:ext>
            </a:extLst>
          </p:cNvPr>
          <p:cNvSpPr/>
          <p:nvPr/>
        </p:nvSpPr>
        <p:spPr>
          <a:xfrm>
            <a:off x="-241301" y="8730125"/>
            <a:ext cx="6817181" cy="338554"/>
          </a:xfrm>
          <a:prstGeom prst="rect">
            <a:avLst/>
          </a:prstGeom>
          <a:solidFill>
            <a:srgbClr val="7F7F7F"/>
          </a:solidFill>
        </p:spPr>
        <p:txBody>
          <a:bodyPr wrap="square">
            <a:spAutoFit/>
          </a:bodyPr>
          <a:lstStyle/>
          <a:p>
            <a:pPr algn="ctr"/>
            <a:r>
              <a:rPr lang="en-US" altLang="zh-TW" sz="1600" b="1" dirty="0">
                <a:solidFill>
                  <a:schemeClr val="bg1"/>
                </a:solidFill>
              </a:rPr>
              <a:t>17</a:t>
            </a:r>
            <a:endParaRPr lang="zh-TW" altLang="en-US" sz="1600" b="1" dirty="0">
              <a:solidFill>
                <a:schemeClr val="bg1"/>
              </a:solidFill>
            </a:endParaRPr>
          </a:p>
        </p:txBody>
      </p:sp>
      <p:pic>
        <p:nvPicPr>
          <p:cNvPr id="4" name="圖片 3">
            <a:extLst>
              <a:ext uri="{FF2B5EF4-FFF2-40B4-BE49-F238E27FC236}">
                <a16:creationId xmlns:a16="http://schemas.microsoft.com/office/drawing/2014/main" id="{1B7D3540-1129-4917-8C18-AFD05BDB77CD}"/>
              </a:ext>
            </a:extLst>
          </p:cNvPr>
          <p:cNvPicPr>
            <a:picLocks noChangeAspect="1"/>
          </p:cNvPicPr>
          <p:nvPr/>
        </p:nvPicPr>
        <p:blipFill>
          <a:blip r:embed="rId3"/>
          <a:stretch>
            <a:fillRect/>
          </a:stretch>
        </p:blipFill>
        <p:spPr>
          <a:xfrm>
            <a:off x="-1352294" y="-736599"/>
            <a:ext cx="13903980" cy="6013450"/>
          </a:xfrm>
          <a:prstGeom prst="rect">
            <a:avLst/>
          </a:prstGeom>
        </p:spPr>
      </p:pic>
      <p:graphicFrame>
        <p:nvGraphicFramePr>
          <p:cNvPr id="5" name="表格 4">
            <a:extLst>
              <a:ext uri="{FF2B5EF4-FFF2-40B4-BE49-F238E27FC236}">
                <a16:creationId xmlns:a16="http://schemas.microsoft.com/office/drawing/2014/main" id="{7414AE82-7FFE-4946-8BC5-8834A8FB34D8}"/>
              </a:ext>
            </a:extLst>
          </p:cNvPr>
          <p:cNvGraphicFramePr>
            <a:graphicFrameLocks noGrp="1"/>
          </p:cNvGraphicFramePr>
          <p:nvPr>
            <p:extLst>
              <p:ext uri="{D42A27DB-BD31-4B8C-83A1-F6EECF244321}">
                <p14:modId xmlns:p14="http://schemas.microsoft.com/office/powerpoint/2010/main" val="1310492923"/>
              </p:ext>
            </p:extLst>
          </p:nvPr>
        </p:nvGraphicFramePr>
        <p:xfrm>
          <a:off x="-1305373" y="508127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85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198279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21491F6-56B4-45A3-A611-0C0583654344}"/>
              </a:ext>
            </a:extLst>
          </p:cNvPr>
          <p:cNvPicPr>
            <a:picLocks noChangeAspect="1"/>
          </p:cNvPicPr>
          <p:nvPr/>
        </p:nvPicPr>
        <p:blipFill>
          <a:blip r:embed="rId2"/>
          <a:stretch>
            <a:fillRect/>
          </a:stretch>
        </p:blipFill>
        <p:spPr>
          <a:xfrm>
            <a:off x="-1279973" y="-674442"/>
            <a:ext cx="13857058" cy="6775507"/>
          </a:xfrm>
          <a:prstGeom prst="rect">
            <a:avLst/>
          </a:prstGeom>
        </p:spPr>
      </p:pic>
      <p:pic>
        <p:nvPicPr>
          <p:cNvPr id="10" name="圖片 9">
            <a:extLst>
              <a:ext uri="{FF2B5EF4-FFF2-40B4-BE49-F238E27FC236}">
                <a16:creationId xmlns:a16="http://schemas.microsoft.com/office/drawing/2014/main" id="{37A712C9-5EBA-43DD-BB73-75A40C343868}"/>
              </a:ext>
            </a:extLst>
          </p:cNvPr>
          <p:cNvPicPr>
            <a:picLocks noChangeAspect="1"/>
          </p:cNvPicPr>
          <p:nvPr/>
        </p:nvPicPr>
        <p:blipFill>
          <a:blip r:embed="rId3"/>
          <a:stretch>
            <a:fillRect/>
          </a:stretch>
        </p:blipFill>
        <p:spPr>
          <a:xfrm>
            <a:off x="3319241" y="-7057431"/>
            <a:ext cx="13857058" cy="6647987"/>
          </a:xfrm>
          <a:prstGeom prst="rect">
            <a:avLst/>
          </a:prstGeom>
        </p:spPr>
      </p:pic>
      <p:sp>
        <p:nvSpPr>
          <p:cNvPr id="3" name="頁尾版面配置區 2">
            <a:extLst>
              <a:ext uri="{FF2B5EF4-FFF2-40B4-BE49-F238E27FC236}">
                <a16:creationId xmlns:a16="http://schemas.microsoft.com/office/drawing/2014/main" id="{3668363A-86D2-4DC4-82C5-13C567DB440C}"/>
              </a:ext>
            </a:extLst>
          </p:cNvPr>
          <p:cNvSpPr>
            <a:spLocks noGrp="1"/>
          </p:cNvSpPr>
          <p:nvPr>
            <p:ph type="ftr" sz="quarter" idx="11"/>
          </p:nvPr>
        </p:nvSpPr>
        <p:spPr/>
        <p:txBody>
          <a:bodyPr/>
          <a:lstStyle/>
          <a:p>
            <a:r>
              <a:rPr lang="en-US" altLang="zh-TW" dirty="0"/>
              <a:t>Institute of Industrial Engineering, NTU |  Yun-Hao Yang | 2022</a:t>
            </a:r>
          </a:p>
        </p:txBody>
      </p:sp>
      <p:pic>
        <p:nvPicPr>
          <p:cNvPr id="4" name="圖片 3">
            <a:extLst>
              <a:ext uri="{FF2B5EF4-FFF2-40B4-BE49-F238E27FC236}">
                <a16:creationId xmlns:a16="http://schemas.microsoft.com/office/drawing/2014/main" id="{A2590C26-3F88-45C8-A91D-E752769E18EA}"/>
              </a:ext>
            </a:extLst>
          </p:cNvPr>
          <p:cNvPicPr preferRelativeResize="0">
            <a:picLocks/>
          </p:cNvPicPr>
          <p:nvPr/>
        </p:nvPicPr>
        <p:blipFill>
          <a:blip r:embed="rId4"/>
          <a:stretch>
            <a:fillRect/>
          </a:stretch>
        </p:blipFill>
        <p:spPr>
          <a:xfrm>
            <a:off x="17969598" y="-1800000"/>
            <a:ext cx="9000000" cy="3600000"/>
          </a:xfrm>
          <a:prstGeom prst="rect">
            <a:avLst/>
          </a:prstGeom>
        </p:spPr>
      </p:pic>
      <p:pic>
        <p:nvPicPr>
          <p:cNvPr id="5" name="圖片 4">
            <a:extLst>
              <a:ext uri="{FF2B5EF4-FFF2-40B4-BE49-F238E27FC236}">
                <a16:creationId xmlns:a16="http://schemas.microsoft.com/office/drawing/2014/main" id="{F98673C4-0D5F-4D43-ACA8-CA562BB5545C}"/>
              </a:ext>
            </a:extLst>
          </p:cNvPr>
          <p:cNvPicPr>
            <a:picLocks noChangeAspect="1"/>
          </p:cNvPicPr>
          <p:nvPr/>
        </p:nvPicPr>
        <p:blipFill rotWithShape="1">
          <a:blip r:embed="rId5"/>
          <a:srcRect r="273"/>
          <a:stretch/>
        </p:blipFill>
        <p:spPr>
          <a:xfrm>
            <a:off x="14906762" y="2122284"/>
            <a:ext cx="13857058" cy="7205752"/>
          </a:xfrm>
          <a:prstGeom prst="rect">
            <a:avLst/>
          </a:prstGeom>
        </p:spPr>
      </p:pic>
      <p:graphicFrame>
        <p:nvGraphicFramePr>
          <p:cNvPr id="6" name="表格 5">
            <a:extLst>
              <a:ext uri="{FF2B5EF4-FFF2-40B4-BE49-F238E27FC236}">
                <a16:creationId xmlns:a16="http://schemas.microsoft.com/office/drawing/2014/main" id="{B173CC9F-3542-44A2-AEEB-F6BE8BD0A9A4}"/>
              </a:ext>
            </a:extLst>
          </p:cNvPr>
          <p:cNvGraphicFramePr>
            <a:graphicFrameLocks noGrp="1"/>
          </p:cNvGraphicFramePr>
          <p:nvPr>
            <p:extLst>
              <p:ext uri="{D42A27DB-BD31-4B8C-83A1-F6EECF244321}">
                <p14:modId xmlns:p14="http://schemas.microsoft.com/office/powerpoint/2010/main" val="2092688096"/>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Ordinal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9" name="圖片 8">
            <a:extLst>
              <a:ext uri="{FF2B5EF4-FFF2-40B4-BE49-F238E27FC236}">
                <a16:creationId xmlns:a16="http://schemas.microsoft.com/office/drawing/2014/main" id="{268C9175-2306-4808-8E99-882B7C5406B4}"/>
              </a:ext>
            </a:extLst>
          </p:cNvPr>
          <p:cNvPicPr>
            <a:picLocks noChangeAspect="1"/>
          </p:cNvPicPr>
          <p:nvPr/>
        </p:nvPicPr>
        <p:blipFill>
          <a:blip r:embed="rId6"/>
          <a:stretch>
            <a:fillRect/>
          </a:stretch>
        </p:blipFill>
        <p:spPr>
          <a:xfrm>
            <a:off x="-4550812" y="-7057431"/>
            <a:ext cx="8291871" cy="3798243"/>
          </a:xfrm>
          <a:prstGeom prst="rect">
            <a:avLst/>
          </a:prstGeom>
        </p:spPr>
      </p:pic>
      <p:graphicFrame>
        <p:nvGraphicFramePr>
          <p:cNvPr id="11" name="表格 10">
            <a:extLst>
              <a:ext uri="{FF2B5EF4-FFF2-40B4-BE49-F238E27FC236}">
                <a16:creationId xmlns:a16="http://schemas.microsoft.com/office/drawing/2014/main" id="{A5760D38-43F9-4EE7-B4A2-FCAA0BC0111D}"/>
              </a:ext>
            </a:extLst>
          </p:cNvPr>
          <p:cNvGraphicFramePr>
            <a:graphicFrameLocks noGrp="1"/>
          </p:cNvGraphicFramePr>
          <p:nvPr>
            <p:extLst>
              <p:ext uri="{D42A27DB-BD31-4B8C-83A1-F6EECF244321}">
                <p14:modId xmlns:p14="http://schemas.microsoft.com/office/powerpoint/2010/main" val="2666415397"/>
              </p:ext>
            </p:extLst>
          </p:nvPr>
        </p:nvGraphicFramePr>
        <p:xfrm>
          <a:off x="3271615" y="-1542337"/>
          <a:ext cx="13904675" cy="1249680"/>
        </p:xfrm>
        <a:graphic>
          <a:graphicData uri="http://schemas.openxmlformats.org/drawingml/2006/table">
            <a:tbl>
              <a:tblPr firstRow="1" bandRow="1">
                <a:tableStyleId>{5C22544A-7EE6-4342-B048-85BDC9FD1C3A}</a:tableStyleId>
              </a:tblPr>
              <a:tblGrid>
                <a:gridCol w="764095">
                  <a:extLst>
                    <a:ext uri="{9D8B030D-6E8A-4147-A177-3AD203B41FA5}">
                      <a16:colId xmlns:a16="http://schemas.microsoft.com/office/drawing/2014/main" val="1410914144"/>
                    </a:ext>
                  </a:extLst>
                </a:gridCol>
                <a:gridCol w="657029">
                  <a:extLst>
                    <a:ext uri="{9D8B030D-6E8A-4147-A177-3AD203B41FA5}">
                      <a16:colId xmlns:a16="http://schemas.microsoft.com/office/drawing/2014/main" val="653436839"/>
                    </a:ext>
                  </a:extLst>
                </a:gridCol>
                <a:gridCol w="657029">
                  <a:extLst>
                    <a:ext uri="{9D8B030D-6E8A-4147-A177-3AD203B41FA5}">
                      <a16:colId xmlns:a16="http://schemas.microsoft.com/office/drawing/2014/main" val="4075076914"/>
                    </a:ext>
                  </a:extLst>
                </a:gridCol>
                <a:gridCol w="657029">
                  <a:extLst>
                    <a:ext uri="{9D8B030D-6E8A-4147-A177-3AD203B41FA5}">
                      <a16:colId xmlns:a16="http://schemas.microsoft.com/office/drawing/2014/main" val="3482459056"/>
                    </a:ext>
                  </a:extLst>
                </a:gridCol>
                <a:gridCol w="657029">
                  <a:extLst>
                    <a:ext uri="{9D8B030D-6E8A-4147-A177-3AD203B41FA5}">
                      <a16:colId xmlns:a16="http://schemas.microsoft.com/office/drawing/2014/main" val="517009710"/>
                    </a:ext>
                  </a:extLst>
                </a:gridCol>
                <a:gridCol w="657029">
                  <a:extLst>
                    <a:ext uri="{9D8B030D-6E8A-4147-A177-3AD203B41FA5}">
                      <a16:colId xmlns:a16="http://schemas.microsoft.com/office/drawing/2014/main" val="642869118"/>
                    </a:ext>
                  </a:extLst>
                </a:gridCol>
                <a:gridCol w="657029">
                  <a:extLst>
                    <a:ext uri="{9D8B030D-6E8A-4147-A177-3AD203B41FA5}">
                      <a16:colId xmlns:a16="http://schemas.microsoft.com/office/drawing/2014/main" val="2187397629"/>
                    </a:ext>
                  </a:extLst>
                </a:gridCol>
                <a:gridCol w="657029">
                  <a:extLst>
                    <a:ext uri="{9D8B030D-6E8A-4147-A177-3AD203B41FA5}">
                      <a16:colId xmlns:a16="http://schemas.microsoft.com/office/drawing/2014/main" val="3676660289"/>
                    </a:ext>
                  </a:extLst>
                </a:gridCol>
                <a:gridCol w="657029">
                  <a:extLst>
                    <a:ext uri="{9D8B030D-6E8A-4147-A177-3AD203B41FA5}">
                      <a16:colId xmlns:a16="http://schemas.microsoft.com/office/drawing/2014/main" val="2864291957"/>
                    </a:ext>
                  </a:extLst>
                </a:gridCol>
                <a:gridCol w="657029">
                  <a:extLst>
                    <a:ext uri="{9D8B030D-6E8A-4147-A177-3AD203B41FA5}">
                      <a16:colId xmlns:a16="http://schemas.microsoft.com/office/drawing/2014/main" val="3502343873"/>
                    </a:ext>
                  </a:extLst>
                </a:gridCol>
                <a:gridCol w="657029">
                  <a:extLst>
                    <a:ext uri="{9D8B030D-6E8A-4147-A177-3AD203B41FA5}">
                      <a16:colId xmlns:a16="http://schemas.microsoft.com/office/drawing/2014/main" val="1953448204"/>
                    </a:ext>
                  </a:extLst>
                </a:gridCol>
                <a:gridCol w="657029">
                  <a:extLst>
                    <a:ext uri="{9D8B030D-6E8A-4147-A177-3AD203B41FA5}">
                      <a16:colId xmlns:a16="http://schemas.microsoft.com/office/drawing/2014/main" val="3461022136"/>
                    </a:ext>
                  </a:extLst>
                </a:gridCol>
                <a:gridCol w="657029">
                  <a:extLst>
                    <a:ext uri="{9D8B030D-6E8A-4147-A177-3AD203B41FA5}">
                      <a16:colId xmlns:a16="http://schemas.microsoft.com/office/drawing/2014/main" val="1376422181"/>
                    </a:ext>
                  </a:extLst>
                </a:gridCol>
                <a:gridCol w="657029">
                  <a:extLst>
                    <a:ext uri="{9D8B030D-6E8A-4147-A177-3AD203B41FA5}">
                      <a16:colId xmlns:a16="http://schemas.microsoft.com/office/drawing/2014/main" val="4174219331"/>
                    </a:ext>
                  </a:extLst>
                </a:gridCol>
                <a:gridCol w="657029">
                  <a:extLst>
                    <a:ext uri="{9D8B030D-6E8A-4147-A177-3AD203B41FA5}">
                      <a16:colId xmlns:a16="http://schemas.microsoft.com/office/drawing/2014/main" val="3207883953"/>
                    </a:ext>
                  </a:extLst>
                </a:gridCol>
                <a:gridCol w="657029">
                  <a:extLst>
                    <a:ext uri="{9D8B030D-6E8A-4147-A177-3AD203B41FA5}">
                      <a16:colId xmlns:a16="http://schemas.microsoft.com/office/drawing/2014/main" val="3178850808"/>
                    </a:ext>
                  </a:extLst>
                </a:gridCol>
                <a:gridCol w="657029">
                  <a:extLst>
                    <a:ext uri="{9D8B030D-6E8A-4147-A177-3AD203B41FA5}">
                      <a16:colId xmlns:a16="http://schemas.microsoft.com/office/drawing/2014/main" val="1199434512"/>
                    </a:ext>
                  </a:extLst>
                </a:gridCol>
                <a:gridCol w="657029">
                  <a:extLst>
                    <a:ext uri="{9D8B030D-6E8A-4147-A177-3AD203B41FA5}">
                      <a16:colId xmlns:a16="http://schemas.microsoft.com/office/drawing/2014/main" val="529548148"/>
                    </a:ext>
                  </a:extLst>
                </a:gridCol>
                <a:gridCol w="657029">
                  <a:extLst>
                    <a:ext uri="{9D8B030D-6E8A-4147-A177-3AD203B41FA5}">
                      <a16:colId xmlns:a16="http://schemas.microsoft.com/office/drawing/2014/main" val="3788261577"/>
                    </a:ext>
                  </a:extLst>
                </a:gridCol>
                <a:gridCol w="657029">
                  <a:extLst>
                    <a:ext uri="{9D8B030D-6E8A-4147-A177-3AD203B41FA5}">
                      <a16:colId xmlns:a16="http://schemas.microsoft.com/office/drawing/2014/main" val="2358498159"/>
                    </a:ext>
                  </a:extLst>
                </a:gridCol>
                <a:gridCol w="65702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Ordinal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graphicFrame>
        <p:nvGraphicFramePr>
          <p:cNvPr id="13" name="表格 12">
            <a:extLst>
              <a:ext uri="{FF2B5EF4-FFF2-40B4-BE49-F238E27FC236}">
                <a16:creationId xmlns:a16="http://schemas.microsoft.com/office/drawing/2014/main" id="{029CE4C8-F860-452F-A8CE-184CB42BD85A}"/>
              </a:ext>
            </a:extLst>
          </p:cNvPr>
          <p:cNvGraphicFramePr>
            <a:graphicFrameLocks noGrp="1"/>
          </p:cNvGraphicFramePr>
          <p:nvPr>
            <p:extLst>
              <p:ext uri="{D42A27DB-BD31-4B8C-83A1-F6EECF244321}">
                <p14:modId xmlns:p14="http://schemas.microsoft.com/office/powerpoint/2010/main" val="3569237859"/>
              </p:ext>
            </p:extLst>
          </p:nvPr>
        </p:nvGraphicFramePr>
        <p:xfrm>
          <a:off x="14925812" y="8097406"/>
          <a:ext cx="13904675" cy="1249680"/>
        </p:xfrm>
        <a:graphic>
          <a:graphicData uri="http://schemas.openxmlformats.org/drawingml/2006/table">
            <a:tbl>
              <a:tblPr firstRow="1" bandRow="1">
                <a:tableStyleId>{5C22544A-7EE6-4342-B048-85BDC9FD1C3A}</a:tableStyleId>
              </a:tblPr>
              <a:tblGrid>
                <a:gridCol w="764095">
                  <a:extLst>
                    <a:ext uri="{9D8B030D-6E8A-4147-A177-3AD203B41FA5}">
                      <a16:colId xmlns:a16="http://schemas.microsoft.com/office/drawing/2014/main" val="1410914144"/>
                    </a:ext>
                  </a:extLst>
                </a:gridCol>
                <a:gridCol w="657029">
                  <a:extLst>
                    <a:ext uri="{9D8B030D-6E8A-4147-A177-3AD203B41FA5}">
                      <a16:colId xmlns:a16="http://schemas.microsoft.com/office/drawing/2014/main" val="653436839"/>
                    </a:ext>
                  </a:extLst>
                </a:gridCol>
                <a:gridCol w="657029">
                  <a:extLst>
                    <a:ext uri="{9D8B030D-6E8A-4147-A177-3AD203B41FA5}">
                      <a16:colId xmlns:a16="http://schemas.microsoft.com/office/drawing/2014/main" val="4075076914"/>
                    </a:ext>
                  </a:extLst>
                </a:gridCol>
                <a:gridCol w="657029">
                  <a:extLst>
                    <a:ext uri="{9D8B030D-6E8A-4147-A177-3AD203B41FA5}">
                      <a16:colId xmlns:a16="http://schemas.microsoft.com/office/drawing/2014/main" val="3482459056"/>
                    </a:ext>
                  </a:extLst>
                </a:gridCol>
                <a:gridCol w="657029">
                  <a:extLst>
                    <a:ext uri="{9D8B030D-6E8A-4147-A177-3AD203B41FA5}">
                      <a16:colId xmlns:a16="http://schemas.microsoft.com/office/drawing/2014/main" val="517009710"/>
                    </a:ext>
                  </a:extLst>
                </a:gridCol>
                <a:gridCol w="657029">
                  <a:extLst>
                    <a:ext uri="{9D8B030D-6E8A-4147-A177-3AD203B41FA5}">
                      <a16:colId xmlns:a16="http://schemas.microsoft.com/office/drawing/2014/main" val="642869118"/>
                    </a:ext>
                  </a:extLst>
                </a:gridCol>
                <a:gridCol w="657029">
                  <a:extLst>
                    <a:ext uri="{9D8B030D-6E8A-4147-A177-3AD203B41FA5}">
                      <a16:colId xmlns:a16="http://schemas.microsoft.com/office/drawing/2014/main" val="2187397629"/>
                    </a:ext>
                  </a:extLst>
                </a:gridCol>
                <a:gridCol w="657029">
                  <a:extLst>
                    <a:ext uri="{9D8B030D-6E8A-4147-A177-3AD203B41FA5}">
                      <a16:colId xmlns:a16="http://schemas.microsoft.com/office/drawing/2014/main" val="3676660289"/>
                    </a:ext>
                  </a:extLst>
                </a:gridCol>
                <a:gridCol w="657029">
                  <a:extLst>
                    <a:ext uri="{9D8B030D-6E8A-4147-A177-3AD203B41FA5}">
                      <a16:colId xmlns:a16="http://schemas.microsoft.com/office/drawing/2014/main" val="2864291957"/>
                    </a:ext>
                  </a:extLst>
                </a:gridCol>
                <a:gridCol w="657029">
                  <a:extLst>
                    <a:ext uri="{9D8B030D-6E8A-4147-A177-3AD203B41FA5}">
                      <a16:colId xmlns:a16="http://schemas.microsoft.com/office/drawing/2014/main" val="3502343873"/>
                    </a:ext>
                  </a:extLst>
                </a:gridCol>
                <a:gridCol w="657029">
                  <a:extLst>
                    <a:ext uri="{9D8B030D-6E8A-4147-A177-3AD203B41FA5}">
                      <a16:colId xmlns:a16="http://schemas.microsoft.com/office/drawing/2014/main" val="1953448204"/>
                    </a:ext>
                  </a:extLst>
                </a:gridCol>
                <a:gridCol w="657029">
                  <a:extLst>
                    <a:ext uri="{9D8B030D-6E8A-4147-A177-3AD203B41FA5}">
                      <a16:colId xmlns:a16="http://schemas.microsoft.com/office/drawing/2014/main" val="3461022136"/>
                    </a:ext>
                  </a:extLst>
                </a:gridCol>
                <a:gridCol w="657029">
                  <a:extLst>
                    <a:ext uri="{9D8B030D-6E8A-4147-A177-3AD203B41FA5}">
                      <a16:colId xmlns:a16="http://schemas.microsoft.com/office/drawing/2014/main" val="1376422181"/>
                    </a:ext>
                  </a:extLst>
                </a:gridCol>
                <a:gridCol w="657029">
                  <a:extLst>
                    <a:ext uri="{9D8B030D-6E8A-4147-A177-3AD203B41FA5}">
                      <a16:colId xmlns:a16="http://schemas.microsoft.com/office/drawing/2014/main" val="4174219331"/>
                    </a:ext>
                  </a:extLst>
                </a:gridCol>
                <a:gridCol w="657029">
                  <a:extLst>
                    <a:ext uri="{9D8B030D-6E8A-4147-A177-3AD203B41FA5}">
                      <a16:colId xmlns:a16="http://schemas.microsoft.com/office/drawing/2014/main" val="3207883953"/>
                    </a:ext>
                  </a:extLst>
                </a:gridCol>
                <a:gridCol w="657029">
                  <a:extLst>
                    <a:ext uri="{9D8B030D-6E8A-4147-A177-3AD203B41FA5}">
                      <a16:colId xmlns:a16="http://schemas.microsoft.com/office/drawing/2014/main" val="3178850808"/>
                    </a:ext>
                  </a:extLst>
                </a:gridCol>
                <a:gridCol w="657029">
                  <a:extLst>
                    <a:ext uri="{9D8B030D-6E8A-4147-A177-3AD203B41FA5}">
                      <a16:colId xmlns:a16="http://schemas.microsoft.com/office/drawing/2014/main" val="1199434512"/>
                    </a:ext>
                  </a:extLst>
                </a:gridCol>
                <a:gridCol w="657029">
                  <a:extLst>
                    <a:ext uri="{9D8B030D-6E8A-4147-A177-3AD203B41FA5}">
                      <a16:colId xmlns:a16="http://schemas.microsoft.com/office/drawing/2014/main" val="529548148"/>
                    </a:ext>
                  </a:extLst>
                </a:gridCol>
                <a:gridCol w="657029">
                  <a:extLst>
                    <a:ext uri="{9D8B030D-6E8A-4147-A177-3AD203B41FA5}">
                      <a16:colId xmlns:a16="http://schemas.microsoft.com/office/drawing/2014/main" val="3788261577"/>
                    </a:ext>
                  </a:extLst>
                </a:gridCol>
                <a:gridCol w="657029">
                  <a:extLst>
                    <a:ext uri="{9D8B030D-6E8A-4147-A177-3AD203B41FA5}">
                      <a16:colId xmlns:a16="http://schemas.microsoft.com/office/drawing/2014/main" val="2358498159"/>
                    </a:ext>
                  </a:extLst>
                </a:gridCol>
                <a:gridCol w="65702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Ordinal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820981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C9CAF52-8114-49BC-9A31-C7B97088FCF5}"/>
              </a:ext>
            </a:extLst>
          </p:cNvPr>
          <p:cNvPicPr>
            <a:picLocks noChangeAspect="1"/>
          </p:cNvPicPr>
          <p:nvPr/>
        </p:nvPicPr>
        <p:blipFill>
          <a:blip r:embed="rId2"/>
          <a:stretch>
            <a:fillRect/>
          </a:stretch>
        </p:blipFill>
        <p:spPr>
          <a:xfrm>
            <a:off x="6528866" y="-171815"/>
            <a:ext cx="7434761" cy="5353415"/>
          </a:xfrm>
          <a:prstGeom prst="rect">
            <a:avLst/>
          </a:prstGeom>
        </p:spPr>
      </p:pic>
      <p:pic>
        <p:nvPicPr>
          <p:cNvPr id="5" name="圖片 4">
            <a:extLst>
              <a:ext uri="{FF2B5EF4-FFF2-40B4-BE49-F238E27FC236}">
                <a16:creationId xmlns:a16="http://schemas.microsoft.com/office/drawing/2014/main" id="{D06FFAC0-5C9B-40BF-A80F-6BEB1E95DEF4}"/>
              </a:ext>
            </a:extLst>
          </p:cNvPr>
          <p:cNvPicPr>
            <a:picLocks noChangeAspect="1"/>
          </p:cNvPicPr>
          <p:nvPr/>
        </p:nvPicPr>
        <p:blipFill>
          <a:blip r:embed="rId3"/>
          <a:stretch>
            <a:fillRect/>
          </a:stretch>
        </p:blipFill>
        <p:spPr>
          <a:xfrm>
            <a:off x="-1141932" y="-171815"/>
            <a:ext cx="7440063" cy="5220429"/>
          </a:xfrm>
          <a:prstGeom prst="rect">
            <a:avLst/>
          </a:prstGeom>
        </p:spPr>
      </p:pic>
      <p:sp>
        <p:nvSpPr>
          <p:cNvPr id="3" name="頁尾版面配置區 2">
            <a:extLst>
              <a:ext uri="{FF2B5EF4-FFF2-40B4-BE49-F238E27FC236}">
                <a16:creationId xmlns:a16="http://schemas.microsoft.com/office/drawing/2014/main" id="{8537AF0F-822C-40D9-9613-D77A973A159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76DAA549-49EC-436B-BB3D-BA1F42998C0B}"/>
              </a:ext>
            </a:extLst>
          </p:cNvPr>
          <p:cNvPicPr>
            <a:picLocks noChangeAspect="1"/>
          </p:cNvPicPr>
          <p:nvPr/>
        </p:nvPicPr>
        <p:blipFill>
          <a:blip r:embed="rId4"/>
          <a:stretch>
            <a:fillRect/>
          </a:stretch>
        </p:blipFill>
        <p:spPr>
          <a:xfrm>
            <a:off x="14979316" y="250521"/>
            <a:ext cx="6818827" cy="4931079"/>
          </a:xfrm>
          <a:prstGeom prst="rect">
            <a:avLst/>
          </a:prstGeom>
        </p:spPr>
      </p:pic>
      <p:graphicFrame>
        <p:nvGraphicFramePr>
          <p:cNvPr id="8" name="表格 7">
            <a:extLst>
              <a:ext uri="{FF2B5EF4-FFF2-40B4-BE49-F238E27FC236}">
                <a16:creationId xmlns:a16="http://schemas.microsoft.com/office/drawing/2014/main" id="{AC82DA60-39DB-4BBA-8279-B1D0F34A389C}"/>
              </a:ext>
            </a:extLst>
          </p:cNvPr>
          <p:cNvGraphicFramePr>
            <a:graphicFrameLocks noGrp="1"/>
          </p:cNvGraphicFramePr>
          <p:nvPr>
            <p:extLst>
              <p:ext uri="{D42A27DB-BD31-4B8C-83A1-F6EECF244321}">
                <p14:modId xmlns:p14="http://schemas.microsoft.com/office/powerpoint/2010/main" val="753344716"/>
              </p:ext>
            </p:extLst>
          </p:nvPr>
        </p:nvGraphicFramePr>
        <p:xfrm>
          <a:off x="-1141933" y="4368482"/>
          <a:ext cx="7440063" cy="1217072"/>
        </p:xfrm>
        <a:graphic>
          <a:graphicData uri="http://schemas.openxmlformats.org/drawingml/2006/table">
            <a:tbl>
              <a:tblPr firstRow="1" bandRow="1">
                <a:tableStyleId>{5C22544A-7EE6-4342-B048-85BDC9FD1C3A}</a:tableStyleId>
              </a:tblPr>
              <a:tblGrid>
                <a:gridCol w="849833">
                  <a:extLst>
                    <a:ext uri="{9D8B030D-6E8A-4147-A177-3AD203B41FA5}">
                      <a16:colId xmlns:a16="http://schemas.microsoft.com/office/drawing/2014/main" val="1410914144"/>
                    </a:ext>
                  </a:extLst>
                </a:gridCol>
                <a:gridCol w="1318046">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9" name="表格 8">
            <a:extLst>
              <a:ext uri="{FF2B5EF4-FFF2-40B4-BE49-F238E27FC236}">
                <a16:creationId xmlns:a16="http://schemas.microsoft.com/office/drawing/2014/main" id="{88D8E12D-ADDE-4813-8074-37DF9480A5A4}"/>
              </a:ext>
            </a:extLst>
          </p:cNvPr>
          <p:cNvGraphicFramePr>
            <a:graphicFrameLocks noGrp="1"/>
          </p:cNvGraphicFramePr>
          <p:nvPr>
            <p:extLst>
              <p:ext uri="{D42A27DB-BD31-4B8C-83A1-F6EECF244321}">
                <p14:modId xmlns:p14="http://schemas.microsoft.com/office/powerpoint/2010/main" val="3854679878"/>
              </p:ext>
            </p:extLst>
          </p:nvPr>
        </p:nvGraphicFramePr>
        <p:xfrm>
          <a:off x="6523564" y="4551903"/>
          <a:ext cx="7440063" cy="1217072"/>
        </p:xfrm>
        <a:graphic>
          <a:graphicData uri="http://schemas.openxmlformats.org/drawingml/2006/table">
            <a:tbl>
              <a:tblPr firstRow="1" bandRow="1">
                <a:tableStyleId>{5C22544A-7EE6-4342-B048-85BDC9FD1C3A}</a:tableStyleId>
              </a:tblPr>
              <a:tblGrid>
                <a:gridCol w="740836">
                  <a:extLst>
                    <a:ext uri="{9D8B030D-6E8A-4147-A177-3AD203B41FA5}">
                      <a16:colId xmlns:a16="http://schemas.microsoft.com/office/drawing/2014/main" val="1410914144"/>
                    </a:ext>
                  </a:extLst>
                </a:gridCol>
                <a:gridCol w="1427043">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err="1">
                          <a:solidFill>
                            <a:schemeClr val="bg1"/>
                          </a:solidFill>
                        </a:rPr>
                        <a:t>Corr</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523377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15CD2AE-A35A-4403-A8CA-FCEF6818795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2F9D7941-F7DC-4678-8AF7-463086B13215}"/>
              </a:ext>
            </a:extLst>
          </p:cNvPr>
          <p:cNvGraphicFramePr>
            <a:graphicFrameLocks noGrp="1"/>
          </p:cNvGraphicFramePr>
          <p:nvPr>
            <p:extLst>
              <p:ext uri="{D42A27DB-BD31-4B8C-83A1-F6EECF244321}">
                <p14:modId xmlns:p14="http://schemas.microsoft.com/office/powerpoint/2010/main" val="2638572430"/>
              </p:ext>
            </p:extLst>
          </p:nvPr>
        </p:nvGraphicFramePr>
        <p:xfrm>
          <a:off x="0" y="-2"/>
          <a:ext cx="5986729" cy="1983628"/>
        </p:xfrm>
        <a:graphic>
          <a:graphicData uri="http://schemas.openxmlformats.org/drawingml/2006/table">
            <a:tbl>
              <a:tblPr firstRow="1" bandRow="1">
                <a:tableStyleId>{5C22544A-7EE6-4342-B048-85BDC9FD1C3A}</a:tableStyleId>
              </a:tblPr>
              <a:tblGrid>
                <a:gridCol w="855247">
                  <a:extLst>
                    <a:ext uri="{9D8B030D-6E8A-4147-A177-3AD203B41FA5}">
                      <a16:colId xmlns:a16="http://schemas.microsoft.com/office/drawing/2014/main" val="2260549720"/>
                    </a:ext>
                  </a:extLst>
                </a:gridCol>
                <a:gridCol w="855247">
                  <a:extLst>
                    <a:ext uri="{9D8B030D-6E8A-4147-A177-3AD203B41FA5}">
                      <a16:colId xmlns:a16="http://schemas.microsoft.com/office/drawing/2014/main" val="1311468088"/>
                    </a:ext>
                  </a:extLst>
                </a:gridCol>
                <a:gridCol w="855247">
                  <a:extLst>
                    <a:ext uri="{9D8B030D-6E8A-4147-A177-3AD203B41FA5}">
                      <a16:colId xmlns:a16="http://schemas.microsoft.com/office/drawing/2014/main" val="2313657216"/>
                    </a:ext>
                  </a:extLst>
                </a:gridCol>
                <a:gridCol w="855247">
                  <a:extLst>
                    <a:ext uri="{9D8B030D-6E8A-4147-A177-3AD203B41FA5}">
                      <a16:colId xmlns:a16="http://schemas.microsoft.com/office/drawing/2014/main" val="3585073101"/>
                    </a:ext>
                  </a:extLst>
                </a:gridCol>
                <a:gridCol w="855247">
                  <a:extLst>
                    <a:ext uri="{9D8B030D-6E8A-4147-A177-3AD203B41FA5}">
                      <a16:colId xmlns:a16="http://schemas.microsoft.com/office/drawing/2014/main" val="2578897840"/>
                    </a:ext>
                  </a:extLst>
                </a:gridCol>
                <a:gridCol w="855247">
                  <a:extLst>
                    <a:ext uri="{9D8B030D-6E8A-4147-A177-3AD203B41FA5}">
                      <a16:colId xmlns:a16="http://schemas.microsoft.com/office/drawing/2014/main" val="3985743775"/>
                    </a:ext>
                  </a:extLst>
                </a:gridCol>
                <a:gridCol w="855247">
                  <a:extLst>
                    <a:ext uri="{9D8B030D-6E8A-4147-A177-3AD203B41FA5}">
                      <a16:colId xmlns:a16="http://schemas.microsoft.com/office/drawing/2014/main" val="1838861713"/>
                    </a:ext>
                  </a:extLst>
                </a:gridCol>
              </a:tblGrid>
              <a:tr h="281942">
                <a:tc gridSpan="7">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81942">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Price</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Maintenance</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Doors</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Persons</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Luggage boot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Safety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Evaluation</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54936">
                <a:tc>
                  <a:txBody>
                    <a:bodyPr/>
                    <a:lstStyle/>
                    <a:p>
                      <a:pPr algn="ctr"/>
                      <a:r>
                        <a:rPr lang="en-US" altLang="zh-TW" sz="900" dirty="0" err="1">
                          <a:latin typeface="Times New Roman" panose="02020603050405020304" pitchFamily="18" charset="0"/>
                          <a:cs typeface="Times New Roman" panose="02020603050405020304" pitchFamily="18" charset="0"/>
                        </a:rPr>
                        <a:t>vhigh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err="1">
                          <a:latin typeface="Times New Roman" panose="02020603050405020304" pitchFamily="18" charset="0"/>
                          <a:cs typeface="Times New Roman" panose="02020603050405020304" pitchFamily="18" charset="0"/>
                        </a:rPr>
                        <a:t>vhigh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small</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med</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Acceptable</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54936">
                <a:tc>
                  <a:txBody>
                    <a:bodyPr/>
                    <a:lstStyle/>
                    <a:p>
                      <a:pPr algn="ctr"/>
                      <a:r>
                        <a:rPr lang="en-US" altLang="zh-TW" sz="900" dirty="0">
                          <a:latin typeface="Times New Roman" panose="02020603050405020304" pitchFamily="18" charset="0"/>
                          <a:cs typeface="Times New Roman" panose="02020603050405020304" pitchFamily="18" charset="0"/>
                        </a:rPr>
                        <a:t>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4</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med</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Unacceptable</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54936">
                <a:tc>
                  <a:txBody>
                    <a:bodyPr/>
                    <a:lstStyle/>
                    <a:p>
                      <a:pPr algn="ctr"/>
                      <a:r>
                        <a:rPr lang="en-US" altLang="zh-TW" sz="900" dirty="0">
                          <a:latin typeface="Times New Roman" panose="02020603050405020304" pitchFamily="18" charset="0"/>
                          <a:cs typeface="Times New Roman" panose="02020603050405020304" pitchFamily="18" charset="0"/>
                        </a:rPr>
                        <a:t>med</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med</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4</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more</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big</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low</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54936">
                <a:tc>
                  <a:txBody>
                    <a:bodyPr/>
                    <a:lstStyle/>
                    <a:p>
                      <a:pPr algn="ctr"/>
                      <a:r>
                        <a:rPr lang="en-US" altLang="zh-TW" sz="900" dirty="0">
                          <a:latin typeface="Times New Roman" panose="02020603050405020304" pitchFamily="18" charset="0"/>
                          <a:cs typeface="Times New Roman" panose="02020603050405020304" pitchFamily="18" charset="0"/>
                        </a:rPr>
                        <a:t>low</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low</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5more</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5" name="表格 4">
            <a:extLst>
              <a:ext uri="{FF2B5EF4-FFF2-40B4-BE49-F238E27FC236}">
                <a16:creationId xmlns:a16="http://schemas.microsoft.com/office/drawing/2014/main" id="{D5F4045E-29A2-48FB-9628-ECBD6E82AC98}"/>
              </a:ext>
            </a:extLst>
          </p:cNvPr>
          <p:cNvGraphicFramePr>
            <a:graphicFrameLocks noGrp="1"/>
          </p:cNvGraphicFramePr>
          <p:nvPr>
            <p:extLst>
              <p:ext uri="{D42A27DB-BD31-4B8C-83A1-F6EECF244321}">
                <p14:modId xmlns:p14="http://schemas.microsoft.com/office/powerpoint/2010/main" val="923138647"/>
              </p:ext>
            </p:extLst>
          </p:nvPr>
        </p:nvGraphicFramePr>
        <p:xfrm>
          <a:off x="6225612" y="0"/>
          <a:ext cx="5966388" cy="2684350"/>
        </p:xfrm>
        <a:graphic>
          <a:graphicData uri="http://schemas.openxmlformats.org/drawingml/2006/table">
            <a:tbl>
              <a:tblPr firstRow="1" bandRow="1">
                <a:tableStyleId>{5C22544A-7EE6-4342-B048-85BDC9FD1C3A}</a:tableStyleId>
              </a:tblPr>
              <a:tblGrid>
                <a:gridCol w="662932">
                  <a:extLst>
                    <a:ext uri="{9D8B030D-6E8A-4147-A177-3AD203B41FA5}">
                      <a16:colId xmlns:a16="http://schemas.microsoft.com/office/drawing/2014/main" val="2260549720"/>
                    </a:ext>
                  </a:extLst>
                </a:gridCol>
                <a:gridCol w="662932">
                  <a:extLst>
                    <a:ext uri="{9D8B030D-6E8A-4147-A177-3AD203B41FA5}">
                      <a16:colId xmlns:a16="http://schemas.microsoft.com/office/drawing/2014/main" val="1311468088"/>
                    </a:ext>
                  </a:extLst>
                </a:gridCol>
                <a:gridCol w="662932">
                  <a:extLst>
                    <a:ext uri="{9D8B030D-6E8A-4147-A177-3AD203B41FA5}">
                      <a16:colId xmlns:a16="http://schemas.microsoft.com/office/drawing/2014/main" val="2313657216"/>
                    </a:ext>
                  </a:extLst>
                </a:gridCol>
                <a:gridCol w="662932">
                  <a:extLst>
                    <a:ext uri="{9D8B030D-6E8A-4147-A177-3AD203B41FA5}">
                      <a16:colId xmlns:a16="http://schemas.microsoft.com/office/drawing/2014/main" val="3585073101"/>
                    </a:ext>
                  </a:extLst>
                </a:gridCol>
                <a:gridCol w="662932">
                  <a:extLst>
                    <a:ext uri="{9D8B030D-6E8A-4147-A177-3AD203B41FA5}">
                      <a16:colId xmlns:a16="http://schemas.microsoft.com/office/drawing/2014/main" val="2578897840"/>
                    </a:ext>
                  </a:extLst>
                </a:gridCol>
                <a:gridCol w="662932">
                  <a:extLst>
                    <a:ext uri="{9D8B030D-6E8A-4147-A177-3AD203B41FA5}">
                      <a16:colId xmlns:a16="http://schemas.microsoft.com/office/drawing/2014/main" val="3985743775"/>
                    </a:ext>
                  </a:extLst>
                </a:gridCol>
                <a:gridCol w="662932">
                  <a:extLst>
                    <a:ext uri="{9D8B030D-6E8A-4147-A177-3AD203B41FA5}">
                      <a16:colId xmlns:a16="http://schemas.microsoft.com/office/drawing/2014/main" val="977496068"/>
                    </a:ext>
                  </a:extLst>
                </a:gridCol>
                <a:gridCol w="662932">
                  <a:extLst>
                    <a:ext uri="{9D8B030D-6E8A-4147-A177-3AD203B41FA5}">
                      <a16:colId xmlns:a16="http://schemas.microsoft.com/office/drawing/2014/main" val="1931065360"/>
                    </a:ext>
                  </a:extLst>
                </a:gridCol>
                <a:gridCol w="662932">
                  <a:extLst>
                    <a:ext uri="{9D8B030D-6E8A-4147-A177-3AD203B41FA5}">
                      <a16:colId xmlns:a16="http://schemas.microsoft.com/office/drawing/2014/main" val="1838861713"/>
                    </a:ext>
                  </a:extLst>
                </a:gridCol>
              </a:tblGrid>
              <a:tr h="280985">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80985">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53730">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53730">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53730">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53730">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53730">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53730">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6" name="表格 5">
            <a:extLst>
              <a:ext uri="{FF2B5EF4-FFF2-40B4-BE49-F238E27FC236}">
                <a16:creationId xmlns:a16="http://schemas.microsoft.com/office/drawing/2014/main" id="{774CE95F-613E-4730-AA21-B38DE59739C4}"/>
              </a:ext>
            </a:extLst>
          </p:cNvPr>
          <p:cNvGraphicFramePr>
            <a:graphicFrameLocks noGrp="1"/>
          </p:cNvGraphicFramePr>
          <p:nvPr>
            <p:extLst>
              <p:ext uri="{D42A27DB-BD31-4B8C-83A1-F6EECF244321}">
                <p14:modId xmlns:p14="http://schemas.microsoft.com/office/powerpoint/2010/main" val="1727616073"/>
              </p:ext>
            </p:extLst>
          </p:nvPr>
        </p:nvGraphicFramePr>
        <p:xfrm>
          <a:off x="0" y="4244289"/>
          <a:ext cx="5896341" cy="2303255"/>
        </p:xfrm>
        <a:graphic>
          <a:graphicData uri="http://schemas.openxmlformats.org/drawingml/2006/table">
            <a:tbl>
              <a:tblPr firstRow="1" bandRow="1">
                <a:tableStyleId>{5C22544A-7EE6-4342-B048-85BDC9FD1C3A}</a:tableStyleId>
              </a:tblPr>
              <a:tblGrid>
                <a:gridCol w="655149">
                  <a:extLst>
                    <a:ext uri="{9D8B030D-6E8A-4147-A177-3AD203B41FA5}">
                      <a16:colId xmlns:a16="http://schemas.microsoft.com/office/drawing/2014/main" val="2260549720"/>
                    </a:ext>
                  </a:extLst>
                </a:gridCol>
                <a:gridCol w="655149">
                  <a:extLst>
                    <a:ext uri="{9D8B030D-6E8A-4147-A177-3AD203B41FA5}">
                      <a16:colId xmlns:a16="http://schemas.microsoft.com/office/drawing/2014/main" val="1311468088"/>
                    </a:ext>
                  </a:extLst>
                </a:gridCol>
                <a:gridCol w="655149">
                  <a:extLst>
                    <a:ext uri="{9D8B030D-6E8A-4147-A177-3AD203B41FA5}">
                      <a16:colId xmlns:a16="http://schemas.microsoft.com/office/drawing/2014/main" val="2313657216"/>
                    </a:ext>
                  </a:extLst>
                </a:gridCol>
                <a:gridCol w="655149">
                  <a:extLst>
                    <a:ext uri="{9D8B030D-6E8A-4147-A177-3AD203B41FA5}">
                      <a16:colId xmlns:a16="http://schemas.microsoft.com/office/drawing/2014/main" val="3585073101"/>
                    </a:ext>
                  </a:extLst>
                </a:gridCol>
                <a:gridCol w="655149">
                  <a:extLst>
                    <a:ext uri="{9D8B030D-6E8A-4147-A177-3AD203B41FA5}">
                      <a16:colId xmlns:a16="http://schemas.microsoft.com/office/drawing/2014/main" val="2578897840"/>
                    </a:ext>
                  </a:extLst>
                </a:gridCol>
                <a:gridCol w="655149">
                  <a:extLst>
                    <a:ext uri="{9D8B030D-6E8A-4147-A177-3AD203B41FA5}">
                      <a16:colId xmlns:a16="http://schemas.microsoft.com/office/drawing/2014/main" val="3985743775"/>
                    </a:ext>
                  </a:extLst>
                </a:gridCol>
                <a:gridCol w="655149">
                  <a:extLst>
                    <a:ext uri="{9D8B030D-6E8A-4147-A177-3AD203B41FA5}">
                      <a16:colId xmlns:a16="http://schemas.microsoft.com/office/drawing/2014/main" val="977496068"/>
                    </a:ext>
                  </a:extLst>
                </a:gridCol>
                <a:gridCol w="655149">
                  <a:extLst>
                    <a:ext uri="{9D8B030D-6E8A-4147-A177-3AD203B41FA5}">
                      <a16:colId xmlns:a16="http://schemas.microsoft.com/office/drawing/2014/main" val="1931065360"/>
                    </a:ext>
                  </a:extLst>
                </a:gridCol>
                <a:gridCol w="655149">
                  <a:extLst>
                    <a:ext uri="{9D8B030D-6E8A-4147-A177-3AD203B41FA5}">
                      <a16:colId xmlns:a16="http://schemas.microsoft.com/office/drawing/2014/main" val="1838861713"/>
                    </a:ext>
                  </a:extLst>
                </a:gridCol>
              </a:tblGrid>
              <a:tr h="277685">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77685">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49577">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49577">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49577">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49577">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49577">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pic>
        <p:nvPicPr>
          <p:cNvPr id="8" name="圖片 7">
            <a:extLst>
              <a:ext uri="{FF2B5EF4-FFF2-40B4-BE49-F238E27FC236}">
                <a16:creationId xmlns:a16="http://schemas.microsoft.com/office/drawing/2014/main" id="{BF5348A7-C10E-4F29-8782-3AC1F830843F}"/>
              </a:ext>
            </a:extLst>
          </p:cNvPr>
          <p:cNvPicPr>
            <a:picLocks noChangeAspect="1"/>
          </p:cNvPicPr>
          <p:nvPr/>
        </p:nvPicPr>
        <p:blipFill>
          <a:blip r:embed="rId2"/>
          <a:stretch>
            <a:fillRect/>
          </a:stretch>
        </p:blipFill>
        <p:spPr>
          <a:xfrm>
            <a:off x="5986729" y="2802762"/>
            <a:ext cx="6278960" cy="2883054"/>
          </a:xfrm>
          <a:prstGeom prst="rect">
            <a:avLst/>
          </a:prstGeom>
        </p:spPr>
      </p:pic>
    </p:spTree>
    <p:extLst>
      <p:ext uri="{BB962C8B-B14F-4D97-AF65-F5344CB8AC3E}">
        <p14:creationId xmlns:p14="http://schemas.microsoft.com/office/powerpoint/2010/main" val="2946637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CAC43B-4CB7-4131-A9A5-A06596D7A651}"/>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8FEE4A1C-58EF-440F-913F-8E9F5DA379B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F5468FFF-5FCC-4F9F-A135-CD4E0B0C8559}"/>
              </a:ext>
            </a:extLst>
          </p:cNvPr>
          <p:cNvGrpSpPr/>
          <p:nvPr/>
        </p:nvGrpSpPr>
        <p:grpSpPr>
          <a:xfrm>
            <a:off x="4982126" y="11340"/>
            <a:ext cx="7209874" cy="6846660"/>
            <a:chOff x="3421392" y="365125"/>
            <a:chExt cx="7209874" cy="6846660"/>
          </a:xfrm>
        </p:grpSpPr>
        <p:pic>
          <p:nvPicPr>
            <p:cNvPr id="7" name="圖片 6">
              <a:extLst>
                <a:ext uri="{FF2B5EF4-FFF2-40B4-BE49-F238E27FC236}">
                  <a16:creationId xmlns:a16="http://schemas.microsoft.com/office/drawing/2014/main" id="{7062F56B-AB32-4713-B7C0-78B80E3D91F7}"/>
                </a:ext>
              </a:extLst>
            </p:cNvPr>
            <p:cNvPicPr>
              <a:picLocks noChangeAspect="1"/>
            </p:cNvPicPr>
            <p:nvPr/>
          </p:nvPicPr>
          <p:blipFill rotWithShape="1">
            <a:blip r:embed="rId2"/>
            <a:srcRect l="856" t="1643" r="-1"/>
            <a:stretch/>
          </p:blipFill>
          <p:spPr>
            <a:xfrm>
              <a:off x="3421392" y="3663950"/>
              <a:ext cx="7209874" cy="3547835"/>
            </a:xfrm>
            <a:prstGeom prst="rect">
              <a:avLst/>
            </a:prstGeom>
          </p:spPr>
        </p:pic>
        <p:pic>
          <p:nvPicPr>
            <p:cNvPr id="6" name="圖片 5">
              <a:extLst>
                <a:ext uri="{FF2B5EF4-FFF2-40B4-BE49-F238E27FC236}">
                  <a16:creationId xmlns:a16="http://schemas.microsoft.com/office/drawing/2014/main" id="{388FDBFB-A253-4644-9823-0349399FDB79}"/>
                </a:ext>
              </a:extLst>
            </p:cNvPr>
            <p:cNvPicPr>
              <a:picLocks noChangeAspect="1"/>
            </p:cNvPicPr>
            <p:nvPr/>
          </p:nvPicPr>
          <p:blipFill rotWithShape="1">
            <a:blip r:embed="rId3"/>
            <a:srcRect l="1586" t="1" b="1631"/>
            <a:stretch/>
          </p:blipFill>
          <p:spPr>
            <a:xfrm>
              <a:off x="3421392" y="365125"/>
              <a:ext cx="7209874" cy="3317875"/>
            </a:xfrm>
            <a:prstGeom prst="rect">
              <a:avLst/>
            </a:prstGeom>
          </p:spPr>
        </p:pic>
      </p:grpSp>
    </p:spTree>
    <p:extLst>
      <p:ext uri="{BB962C8B-B14F-4D97-AF65-F5344CB8AC3E}">
        <p14:creationId xmlns:p14="http://schemas.microsoft.com/office/powerpoint/2010/main" val="676499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4A0A97F-303C-4858-88A3-4CA5B2F35A7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6A9DFB68-9932-421A-B165-6E522C0551AD}"/>
              </a:ext>
            </a:extLst>
          </p:cNvPr>
          <p:cNvGraphicFramePr>
            <a:graphicFrameLocks noGrp="1"/>
          </p:cNvGraphicFramePr>
          <p:nvPr>
            <p:extLst>
              <p:ext uri="{D42A27DB-BD31-4B8C-83A1-F6EECF244321}">
                <p14:modId xmlns:p14="http://schemas.microsoft.com/office/powerpoint/2010/main" val="2783929371"/>
              </p:ext>
            </p:extLst>
          </p:nvPr>
        </p:nvGraphicFramePr>
        <p:xfrm>
          <a:off x="0" y="0"/>
          <a:ext cx="12191991" cy="13895210"/>
        </p:xfrm>
        <a:graphic>
          <a:graphicData uri="http://schemas.openxmlformats.org/drawingml/2006/table">
            <a:tbl>
              <a:tblPr>
                <a:tableStyleId>{5C22544A-7EE6-4342-B048-85BDC9FD1C3A}</a:tableStyleId>
              </a:tblPr>
              <a:tblGrid>
                <a:gridCol w="580571">
                  <a:extLst>
                    <a:ext uri="{9D8B030D-6E8A-4147-A177-3AD203B41FA5}">
                      <a16:colId xmlns:a16="http://schemas.microsoft.com/office/drawing/2014/main" val="1051881370"/>
                    </a:ext>
                  </a:extLst>
                </a:gridCol>
                <a:gridCol w="580571">
                  <a:extLst>
                    <a:ext uri="{9D8B030D-6E8A-4147-A177-3AD203B41FA5}">
                      <a16:colId xmlns:a16="http://schemas.microsoft.com/office/drawing/2014/main" val="2461289049"/>
                    </a:ext>
                  </a:extLst>
                </a:gridCol>
                <a:gridCol w="580571">
                  <a:extLst>
                    <a:ext uri="{9D8B030D-6E8A-4147-A177-3AD203B41FA5}">
                      <a16:colId xmlns:a16="http://schemas.microsoft.com/office/drawing/2014/main" val="4040702560"/>
                    </a:ext>
                  </a:extLst>
                </a:gridCol>
                <a:gridCol w="580571">
                  <a:extLst>
                    <a:ext uri="{9D8B030D-6E8A-4147-A177-3AD203B41FA5}">
                      <a16:colId xmlns:a16="http://schemas.microsoft.com/office/drawing/2014/main" val="2879390821"/>
                    </a:ext>
                  </a:extLst>
                </a:gridCol>
                <a:gridCol w="580571">
                  <a:extLst>
                    <a:ext uri="{9D8B030D-6E8A-4147-A177-3AD203B41FA5}">
                      <a16:colId xmlns:a16="http://schemas.microsoft.com/office/drawing/2014/main" val="668210307"/>
                    </a:ext>
                  </a:extLst>
                </a:gridCol>
                <a:gridCol w="580571">
                  <a:extLst>
                    <a:ext uri="{9D8B030D-6E8A-4147-A177-3AD203B41FA5}">
                      <a16:colId xmlns:a16="http://schemas.microsoft.com/office/drawing/2014/main" val="1661833910"/>
                    </a:ext>
                  </a:extLst>
                </a:gridCol>
                <a:gridCol w="580571">
                  <a:extLst>
                    <a:ext uri="{9D8B030D-6E8A-4147-A177-3AD203B41FA5}">
                      <a16:colId xmlns:a16="http://schemas.microsoft.com/office/drawing/2014/main" val="1941211775"/>
                    </a:ext>
                  </a:extLst>
                </a:gridCol>
                <a:gridCol w="580571">
                  <a:extLst>
                    <a:ext uri="{9D8B030D-6E8A-4147-A177-3AD203B41FA5}">
                      <a16:colId xmlns:a16="http://schemas.microsoft.com/office/drawing/2014/main" val="2290177579"/>
                    </a:ext>
                  </a:extLst>
                </a:gridCol>
                <a:gridCol w="580571">
                  <a:extLst>
                    <a:ext uri="{9D8B030D-6E8A-4147-A177-3AD203B41FA5}">
                      <a16:colId xmlns:a16="http://schemas.microsoft.com/office/drawing/2014/main" val="2816276544"/>
                    </a:ext>
                  </a:extLst>
                </a:gridCol>
                <a:gridCol w="580571">
                  <a:extLst>
                    <a:ext uri="{9D8B030D-6E8A-4147-A177-3AD203B41FA5}">
                      <a16:colId xmlns:a16="http://schemas.microsoft.com/office/drawing/2014/main" val="3326579050"/>
                    </a:ext>
                  </a:extLst>
                </a:gridCol>
                <a:gridCol w="580571">
                  <a:extLst>
                    <a:ext uri="{9D8B030D-6E8A-4147-A177-3AD203B41FA5}">
                      <a16:colId xmlns:a16="http://schemas.microsoft.com/office/drawing/2014/main" val="4090854823"/>
                    </a:ext>
                  </a:extLst>
                </a:gridCol>
                <a:gridCol w="580571">
                  <a:extLst>
                    <a:ext uri="{9D8B030D-6E8A-4147-A177-3AD203B41FA5}">
                      <a16:colId xmlns:a16="http://schemas.microsoft.com/office/drawing/2014/main" val="667081640"/>
                    </a:ext>
                  </a:extLst>
                </a:gridCol>
                <a:gridCol w="580571">
                  <a:extLst>
                    <a:ext uri="{9D8B030D-6E8A-4147-A177-3AD203B41FA5}">
                      <a16:colId xmlns:a16="http://schemas.microsoft.com/office/drawing/2014/main" val="4252238084"/>
                    </a:ext>
                  </a:extLst>
                </a:gridCol>
                <a:gridCol w="580571">
                  <a:extLst>
                    <a:ext uri="{9D8B030D-6E8A-4147-A177-3AD203B41FA5}">
                      <a16:colId xmlns:a16="http://schemas.microsoft.com/office/drawing/2014/main" val="2483777630"/>
                    </a:ext>
                  </a:extLst>
                </a:gridCol>
                <a:gridCol w="580571">
                  <a:extLst>
                    <a:ext uri="{9D8B030D-6E8A-4147-A177-3AD203B41FA5}">
                      <a16:colId xmlns:a16="http://schemas.microsoft.com/office/drawing/2014/main" val="1197252151"/>
                    </a:ext>
                  </a:extLst>
                </a:gridCol>
                <a:gridCol w="580571">
                  <a:extLst>
                    <a:ext uri="{9D8B030D-6E8A-4147-A177-3AD203B41FA5}">
                      <a16:colId xmlns:a16="http://schemas.microsoft.com/office/drawing/2014/main" val="1776509677"/>
                    </a:ext>
                  </a:extLst>
                </a:gridCol>
                <a:gridCol w="580571">
                  <a:extLst>
                    <a:ext uri="{9D8B030D-6E8A-4147-A177-3AD203B41FA5}">
                      <a16:colId xmlns:a16="http://schemas.microsoft.com/office/drawing/2014/main" val="3550998758"/>
                    </a:ext>
                  </a:extLst>
                </a:gridCol>
                <a:gridCol w="580571">
                  <a:extLst>
                    <a:ext uri="{9D8B030D-6E8A-4147-A177-3AD203B41FA5}">
                      <a16:colId xmlns:a16="http://schemas.microsoft.com/office/drawing/2014/main" val="450414431"/>
                    </a:ext>
                  </a:extLst>
                </a:gridCol>
                <a:gridCol w="580571">
                  <a:extLst>
                    <a:ext uri="{9D8B030D-6E8A-4147-A177-3AD203B41FA5}">
                      <a16:colId xmlns:a16="http://schemas.microsoft.com/office/drawing/2014/main" val="1513606066"/>
                    </a:ext>
                  </a:extLst>
                </a:gridCol>
                <a:gridCol w="580571">
                  <a:extLst>
                    <a:ext uri="{9D8B030D-6E8A-4147-A177-3AD203B41FA5}">
                      <a16:colId xmlns:a16="http://schemas.microsoft.com/office/drawing/2014/main" val="2759904003"/>
                    </a:ext>
                  </a:extLst>
                </a:gridCol>
                <a:gridCol w="580571">
                  <a:extLst>
                    <a:ext uri="{9D8B030D-6E8A-4147-A177-3AD203B41FA5}">
                      <a16:colId xmlns:a16="http://schemas.microsoft.com/office/drawing/2014/main" val="2326824726"/>
                    </a:ext>
                  </a:extLst>
                </a:gridCol>
              </a:tblGrid>
              <a:tr h="516222">
                <a:tc rowSpan="2">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 feature</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393544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33</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0.718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836532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459177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39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6233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59609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007660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48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847551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0603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51302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402531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691052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647471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66</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4080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69</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70972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72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6924638"/>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75</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81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84</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23732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704932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696983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03096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96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327567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901826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7592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983280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108</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675405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494344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910528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117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336649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562261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6470357"/>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126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1957806"/>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07798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132</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988879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135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2577809"/>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870928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63545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3346549"/>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0.570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217164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150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0.592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60173"/>
                  </a:ext>
                </a:extLst>
              </a:tr>
            </a:tbl>
          </a:graphicData>
        </a:graphic>
      </p:graphicFrame>
      <p:sp>
        <p:nvSpPr>
          <p:cNvPr id="5" name="文字方塊 4">
            <a:extLst>
              <a:ext uri="{FF2B5EF4-FFF2-40B4-BE49-F238E27FC236}">
                <a16:creationId xmlns:a16="http://schemas.microsoft.com/office/drawing/2014/main" id="{C3F04C20-6899-418C-A780-79C9E830E02D}"/>
              </a:ext>
            </a:extLst>
          </p:cNvPr>
          <p:cNvSpPr txBox="1"/>
          <p:nvPr/>
        </p:nvSpPr>
        <p:spPr>
          <a:xfrm>
            <a:off x="0" y="-400050"/>
            <a:ext cx="6000750" cy="369332"/>
          </a:xfrm>
          <a:prstGeom prst="rect">
            <a:avLst/>
          </a:prstGeom>
          <a:noFill/>
        </p:spPr>
        <p:txBody>
          <a:bodyPr wrap="square" rtlCol="0">
            <a:spAutoFit/>
          </a:bodyPr>
          <a:lstStyle/>
          <a:p>
            <a:r>
              <a:rPr lang="en-US" altLang="zh-TW" dirty="0"/>
              <a:t>Shape 2</a:t>
            </a:r>
            <a:endParaRPr lang="zh-TW" altLang="en-US" dirty="0"/>
          </a:p>
        </p:txBody>
      </p:sp>
    </p:spTree>
    <p:extLst>
      <p:ext uri="{BB962C8B-B14F-4D97-AF65-F5344CB8AC3E}">
        <p14:creationId xmlns:p14="http://schemas.microsoft.com/office/powerpoint/2010/main" val="1144366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B0DDF0BA-5416-4D74-89AF-A1981D9D089B}"/>
              </a:ext>
            </a:extLst>
          </p:cNvPr>
          <p:cNvGraphicFramePr>
            <a:graphicFrameLocks noGrp="1"/>
          </p:cNvGraphicFramePr>
          <p:nvPr>
            <p:extLst>
              <p:ext uri="{D42A27DB-BD31-4B8C-83A1-F6EECF244321}">
                <p14:modId xmlns:p14="http://schemas.microsoft.com/office/powerpoint/2010/main" val="2239665652"/>
              </p:ext>
            </p:extLst>
          </p:nvPr>
        </p:nvGraphicFramePr>
        <p:xfrm>
          <a:off x="0" y="0"/>
          <a:ext cx="12191991" cy="13895210"/>
        </p:xfrm>
        <a:graphic>
          <a:graphicData uri="http://schemas.openxmlformats.org/drawingml/2006/table">
            <a:tbl>
              <a:tblPr>
                <a:tableStyleId>{5C22544A-7EE6-4342-B048-85BDC9FD1C3A}</a:tableStyleId>
              </a:tblPr>
              <a:tblGrid>
                <a:gridCol w="580571">
                  <a:extLst>
                    <a:ext uri="{9D8B030D-6E8A-4147-A177-3AD203B41FA5}">
                      <a16:colId xmlns:a16="http://schemas.microsoft.com/office/drawing/2014/main" val="1051881370"/>
                    </a:ext>
                  </a:extLst>
                </a:gridCol>
                <a:gridCol w="580571">
                  <a:extLst>
                    <a:ext uri="{9D8B030D-6E8A-4147-A177-3AD203B41FA5}">
                      <a16:colId xmlns:a16="http://schemas.microsoft.com/office/drawing/2014/main" val="2461289049"/>
                    </a:ext>
                  </a:extLst>
                </a:gridCol>
                <a:gridCol w="580571">
                  <a:extLst>
                    <a:ext uri="{9D8B030D-6E8A-4147-A177-3AD203B41FA5}">
                      <a16:colId xmlns:a16="http://schemas.microsoft.com/office/drawing/2014/main" val="4040702560"/>
                    </a:ext>
                  </a:extLst>
                </a:gridCol>
                <a:gridCol w="580571">
                  <a:extLst>
                    <a:ext uri="{9D8B030D-6E8A-4147-A177-3AD203B41FA5}">
                      <a16:colId xmlns:a16="http://schemas.microsoft.com/office/drawing/2014/main" val="2879390821"/>
                    </a:ext>
                  </a:extLst>
                </a:gridCol>
                <a:gridCol w="580571">
                  <a:extLst>
                    <a:ext uri="{9D8B030D-6E8A-4147-A177-3AD203B41FA5}">
                      <a16:colId xmlns:a16="http://schemas.microsoft.com/office/drawing/2014/main" val="668210307"/>
                    </a:ext>
                  </a:extLst>
                </a:gridCol>
                <a:gridCol w="580571">
                  <a:extLst>
                    <a:ext uri="{9D8B030D-6E8A-4147-A177-3AD203B41FA5}">
                      <a16:colId xmlns:a16="http://schemas.microsoft.com/office/drawing/2014/main" val="1661833910"/>
                    </a:ext>
                  </a:extLst>
                </a:gridCol>
                <a:gridCol w="580571">
                  <a:extLst>
                    <a:ext uri="{9D8B030D-6E8A-4147-A177-3AD203B41FA5}">
                      <a16:colId xmlns:a16="http://schemas.microsoft.com/office/drawing/2014/main" val="1941211775"/>
                    </a:ext>
                  </a:extLst>
                </a:gridCol>
                <a:gridCol w="580571">
                  <a:extLst>
                    <a:ext uri="{9D8B030D-6E8A-4147-A177-3AD203B41FA5}">
                      <a16:colId xmlns:a16="http://schemas.microsoft.com/office/drawing/2014/main" val="2290177579"/>
                    </a:ext>
                  </a:extLst>
                </a:gridCol>
                <a:gridCol w="580571">
                  <a:extLst>
                    <a:ext uri="{9D8B030D-6E8A-4147-A177-3AD203B41FA5}">
                      <a16:colId xmlns:a16="http://schemas.microsoft.com/office/drawing/2014/main" val="2816276544"/>
                    </a:ext>
                  </a:extLst>
                </a:gridCol>
                <a:gridCol w="580571">
                  <a:extLst>
                    <a:ext uri="{9D8B030D-6E8A-4147-A177-3AD203B41FA5}">
                      <a16:colId xmlns:a16="http://schemas.microsoft.com/office/drawing/2014/main" val="3326579050"/>
                    </a:ext>
                  </a:extLst>
                </a:gridCol>
                <a:gridCol w="580571">
                  <a:extLst>
                    <a:ext uri="{9D8B030D-6E8A-4147-A177-3AD203B41FA5}">
                      <a16:colId xmlns:a16="http://schemas.microsoft.com/office/drawing/2014/main" val="4090854823"/>
                    </a:ext>
                  </a:extLst>
                </a:gridCol>
                <a:gridCol w="580571">
                  <a:extLst>
                    <a:ext uri="{9D8B030D-6E8A-4147-A177-3AD203B41FA5}">
                      <a16:colId xmlns:a16="http://schemas.microsoft.com/office/drawing/2014/main" val="667081640"/>
                    </a:ext>
                  </a:extLst>
                </a:gridCol>
                <a:gridCol w="580571">
                  <a:extLst>
                    <a:ext uri="{9D8B030D-6E8A-4147-A177-3AD203B41FA5}">
                      <a16:colId xmlns:a16="http://schemas.microsoft.com/office/drawing/2014/main" val="4252238084"/>
                    </a:ext>
                  </a:extLst>
                </a:gridCol>
                <a:gridCol w="580571">
                  <a:extLst>
                    <a:ext uri="{9D8B030D-6E8A-4147-A177-3AD203B41FA5}">
                      <a16:colId xmlns:a16="http://schemas.microsoft.com/office/drawing/2014/main" val="2483777630"/>
                    </a:ext>
                  </a:extLst>
                </a:gridCol>
                <a:gridCol w="580571">
                  <a:extLst>
                    <a:ext uri="{9D8B030D-6E8A-4147-A177-3AD203B41FA5}">
                      <a16:colId xmlns:a16="http://schemas.microsoft.com/office/drawing/2014/main" val="1197252151"/>
                    </a:ext>
                  </a:extLst>
                </a:gridCol>
                <a:gridCol w="580571">
                  <a:extLst>
                    <a:ext uri="{9D8B030D-6E8A-4147-A177-3AD203B41FA5}">
                      <a16:colId xmlns:a16="http://schemas.microsoft.com/office/drawing/2014/main" val="1776509677"/>
                    </a:ext>
                  </a:extLst>
                </a:gridCol>
                <a:gridCol w="580571">
                  <a:extLst>
                    <a:ext uri="{9D8B030D-6E8A-4147-A177-3AD203B41FA5}">
                      <a16:colId xmlns:a16="http://schemas.microsoft.com/office/drawing/2014/main" val="3550998758"/>
                    </a:ext>
                  </a:extLst>
                </a:gridCol>
                <a:gridCol w="580571">
                  <a:extLst>
                    <a:ext uri="{9D8B030D-6E8A-4147-A177-3AD203B41FA5}">
                      <a16:colId xmlns:a16="http://schemas.microsoft.com/office/drawing/2014/main" val="450414431"/>
                    </a:ext>
                  </a:extLst>
                </a:gridCol>
                <a:gridCol w="580571">
                  <a:extLst>
                    <a:ext uri="{9D8B030D-6E8A-4147-A177-3AD203B41FA5}">
                      <a16:colId xmlns:a16="http://schemas.microsoft.com/office/drawing/2014/main" val="1513606066"/>
                    </a:ext>
                  </a:extLst>
                </a:gridCol>
                <a:gridCol w="580571">
                  <a:extLst>
                    <a:ext uri="{9D8B030D-6E8A-4147-A177-3AD203B41FA5}">
                      <a16:colId xmlns:a16="http://schemas.microsoft.com/office/drawing/2014/main" val="2759904003"/>
                    </a:ext>
                  </a:extLst>
                </a:gridCol>
                <a:gridCol w="580571">
                  <a:extLst>
                    <a:ext uri="{9D8B030D-6E8A-4147-A177-3AD203B41FA5}">
                      <a16:colId xmlns:a16="http://schemas.microsoft.com/office/drawing/2014/main" val="2326824726"/>
                    </a:ext>
                  </a:extLst>
                </a:gridCol>
              </a:tblGrid>
              <a:tr h="516222">
                <a:tc rowSpan="2">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 feature</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393544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33</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836532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459177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39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6233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59609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007660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48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847551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0603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51302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402531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691052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647471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66</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4080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69</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70972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72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6924638"/>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75</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81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84</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23732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704932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696983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03096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96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327567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901826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7592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983280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108</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675405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494344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910528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117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336649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562261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6470357"/>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126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0.521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1957806"/>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0.507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07798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132</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0.509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988879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135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0.510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2577809"/>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870928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63545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0.589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3346549"/>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0.469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217164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150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0.435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0.608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60173"/>
                  </a:ext>
                </a:extLst>
              </a:tr>
            </a:tbl>
          </a:graphicData>
        </a:graphic>
      </p:graphicFrame>
      <p:sp>
        <p:nvSpPr>
          <p:cNvPr id="3" name="頁尾版面配置區 2">
            <a:extLst>
              <a:ext uri="{FF2B5EF4-FFF2-40B4-BE49-F238E27FC236}">
                <a16:creationId xmlns:a16="http://schemas.microsoft.com/office/drawing/2014/main" id="{CBF97832-CE25-454C-815C-366E0A1EF57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文字方塊 3">
            <a:extLst>
              <a:ext uri="{FF2B5EF4-FFF2-40B4-BE49-F238E27FC236}">
                <a16:creationId xmlns:a16="http://schemas.microsoft.com/office/drawing/2014/main" id="{6F8BF5D6-3FD7-4AE5-9CC9-73271FE3981B}"/>
              </a:ext>
            </a:extLst>
          </p:cNvPr>
          <p:cNvSpPr txBox="1"/>
          <p:nvPr/>
        </p:nvSpPr>
        <p:spPr>
          <a:xfrm>
            <a:off x="0" y="-400050"/>
            <a:ext cx="6000750" cy="369332"/>
          </a:xfrm>
          <a:prstGeom prst="rect">
            <a:avLst/>
          </a:prstGeom>
          <a:noFill/>
        </p:spPr>
        <p:txBody>
          <a:bodyPr wrap="square" rtlCol="0">
            <a:spAutoFit/>
          </a:bodyPr>
          <a:lstStyle/>
          <a:p>
            <a:r>
              <a:rPr lang="en-US" altLang="zh-TW" dirty="0"/>
              <a:t>Shape 3</a:t>
            </a:r>
            <a:endParaRPr lang="zh-TW" altLang="en-US" dirty="0"/>
          </a:p>
        </p:txBody>
      </p:sp>
    </p:spTree>
    <p:extLst>
      <p:ext uri="{BB962C8B-B14F-4D97-AF65-F5344CB8AC3E}">
        <p14:creationId xmlns:p14="http://schemas.microsoft.com/office/powerpoint/2010/main" val="1799726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B04F3D-126A-4A12-8069-E35513A015C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文字方塊 3">
            <a:extLst>
              <a:ext uri="{FF2B5EF4-FFF2-40B4-BE49-F238E27FC236}">
                <a16:creationId xmlns:a16="http://schemas.microsoft.com/office/drawing/2014/main" id="{61F3EA1E-5F8B-4BE2-93B8-CA165F9C2E2B}"/>
              </a:ext>
            </a:extLst>
          </p:cNvPr>
          <p:cNvSpPr txBox="1"/>
          <p:nvPr/>
        </p:nvSpPr>
        <p:spPr>
          <a:xfrm>
            <a:off x="0" y="-400050"/>
            <a:ext cx="6000750" cy="369332"/>
          </a:xfrm>
          <a:prstGeom prst="rect">
            <a:avLst/>
          </a:prstGeom>
          <a:noFill/>
        </p:spPr>
        <p:txBody>
          <a:bodyPr wrap="square" rtlCol="0">
            <a:spAutoFit/>
          </a:bodyPr>
          <a:lstStyle/>
          <a:p>
            <a:r>
              <a:rPr lang="en-US" altLang="zh-TW" dirty="0"/>
              <a:t>Shape 4</a:t>
            </a:r>
            <a:endParaRPr lang="zh-TW" altLang="en-US" dirty="0"/>
          </a:p>
        </p:txBody>
      </p:sp>
      <p:graphicFrame>
        <p:nvGraphicFramePr>
          <p:cNvPr id="6" name="表格 5">
            <a:extLst>
              <a:ext uri="{FF2B5EF4-FFF2-40B4-BE49-F238E27FC236}">
                <a16:creationId xmlns:a16="http://schemas.microsoft.com/office/drawing/2014/main" id="{C252A072-96F8-4E92-9E65-8AD7E5CEEF37}"/>
              </a:ext>
            </a:extLst>
          </p:cNvPr>
          <p:cNvGraphicFramePr>
            <a:graphicFrameLocks noGrp="1"/>
          </p:cNvGraphicFramePr>
          <p:nvPr>
            <p:extLst>
              <p:ext uri="{D42A27DB-BD31-4B8C-83A1-F6EECF244321}">
                <p14:modId xmlns:p14="http://schemas.microsoft.com/office/powerpoint/2010/main" val="565561481"/>
              </p:ext>
            </p:extLst>
          </p:nvPr>
        </p:nvGraphicFramePr>
        <p:xfrm>
          <a:off x="0" y="0"/>
          <a:ext cx="12191991" cy="13895210"/>
        </p:xfrm>
        <a:graphic>
          <a:graphicData uri="http://schemas.openxmlformats.org/drawingml/2006/table">
            <a:tbl>
              <a:tblPr>
                <a:tableStyleId>{5C22544A-7EE6-4342-B048-85BDC9FD1C3A}</a:tableStyleId>
              </a:tblPr>
              <a:tblGrid>
                <a:gridCol w="580571">
                  <a:extLst>
                    <a:ext uri="{9D8B030D-6E8A-4147-A177-3AD203B41FA5}">
                      <a16:colId xmlns:a16="http://schemas.microsoft.com/office/drawing/2014/main" val="1051881370"/>
                    </a:ext>
                  </a:extLst>
                </a:gridCol>
                <a:gridCol w="580571">
                  <a:extLst>
                    <a:ext uri="{9D8B030D-6E8A-4147-A177-3AD203B41FA5}">
                      <a16:colId xmlns:a16="http://schemas.microsoft.com/office/drawing/2014/main" val="2461289049"/>
                    </a:ext>
                  </a:extLst>
                </a:gridCol>
                <a:gridCol w="580571">
                  <a:extLst>
                    <a:ext uri="{9D8B030D-6E8A-4147-A177-3AD203B41FA5}">
                      <a16:colId xmlns:a16="http://schemas.microsoft.com/office/drawing/2014/main" val="4040702560"/>
                    </a:ext>
                  </a:extLst>
                </a:gridCol>
                <a:gridCol w="580571">
                  <a:extLst>
                    <a:ext uri="{9D8B030D-6E8A-4147-A177-3AD203B41FA5}">
                      <a16:colId xmlns:a16="http://schemas.microsoft.com/office/drawing/2014/main" val="2879390821"/>
                    </a:ext>
                  </a:extLst>
                </a:gridCol>
                <a:gridCol w="580571">
                  <a:extLst>
                    <a:ext uri="{9D8B030D-6E8A-4147-A177-3AD203B41FA5}">
                      <a16:colId xmlns:a16="http://schemas.microsoft.com/office/drawing/2014/main" val="668210307"/>
                    </a:ext>
                  </a:extLst>
                </a:gridCol>
                <a:gridCol w="580571">
                  <a:extLst>
                    <a:ext uri="{9D8B030D-6E8A-4147-A177-3AD203B41FA5}">
                      <a16:colId xmlns:a16="http://schemas.microsoft.com/office/drawing/2014/main" val="1661833910"/>
                    </a:ext>
                  </a:extLst>
                </a:gridCol>
                <a:gridCol w="580571">
                  <a:extLst>
                    <a:ext uri="{9D8B030D-6E8A-4147-A177-3AD203B41FA5}">
                      <a16:colId xmlns:a16="http://schemas.microsoft.com/office/drawing/2014/main" val="1941211775"/>
                    </a:ext>
                  </a:extLst>
                </a:gridCol>
                <a:gridCol w="580571">
                  <a:extLst>
                    <a:ext uri="{9D8B030D-6E8A-4147-A177-3AD203B41FA5}">
                      <a16:colId xmlns:a16="http://schemas.microsoft.com/office/drawing/2014/main" val="2290177579"/>
                    </a:ext>
                  </a:extLst>
                </a:gridCol>
                <a:gridCol w="580571">
                  <a:extLst>
                    <a:ext uri="{9D8B030D-6E8A-4147-A177-3AD203B41FA5}">
                      <a16:colId xmlns:a16="http://schemas.microsoft.com/office/drawing/2014/main" val="2816276544"/>
                    </a:ext>
                  </a:extLst>
                </a:gridCol>
                <a:gridCol w="580571">
                  <a:extLst>
                    <a:ext uri="{9D8B030D-6E8A-4147-A177-3AD203B41FA5}">
                      <a16:colId xmlns:a16="http://schemas.microsoft.com/office/drawing/2014/main" val="3326579050"/>
                    </a:ext>
                  </a:extLst>
                </a:gridCol>
                <a:gridCol w="580571">
                  <a:extLst>
                    <a:ext uri="{9D8B030D-6E8A-4147-A177-3AD203B41FA5}">
                      <a16:colId xmlns:a16="http://schemas.microsoft.com/office/drawing/2014/main" val="4090854823"/>
                    </a:ext>
                  </a:extLst>
                </a:gridCol>
                <a:gridCol w="580571">
                  <a:extLst>
                    <a:ext uri="{9D8B030D-6E8A-4147-A177-3AD203B41FA5}">
                      <a16:colId xmlns:a16="http://schemas.microsoft.com/office/drawing/2014/main" val="667081640"/>
                    </a:ext>
                  </a:extLst>
                </a:gridCol>
                <a:gridCol w="580571">
                  <a:extLst>
                    <a:ext uri="{9D8B030D-6E8A-4147-A177-3AD203B41FA5}">
                      <a16:colId xmlns:a16="http://schemas.microsoft.com/office/drawing/2014/main" val="4252238084"/>
                    </a:ext>
                  </a:extLst>
                </a:gridCol>
                <a:gridCol w="580571">
                  <a:extLst>
                    <a:ext uri="{9D8B030D-6E8A-4147-A177-3AD203B41FA5}">
                      <a16:colId xmlns:a16="http://schemas.microsoft.com/office/drawing/2014/main" val="2483777630"/>
                    </a:ext>
                  </a:extLst>
                </a:gridCol>
                <a:gridCol w="580571">
                  <a:extLst>
                    <a:ext uri="{9D8B030D-6E8A-4147-A177-3AD203B41FA5}">
                      <a16:colId xmlns:a16="http://schemas.microsoft.com/office/drawing/2014/main" val="1197252151"/>
                    </a:ext>
                  </a:extLst>
                </a:gridCol>
                <a:gridCol w="580571">
                  <a:extLst>
                    <a:ext uri="{9D8B030D-6E8A-4147-A177-3AD203B41FA5}">
                      <a16:colId xmlns:a16="http://schemas.microsoft.com/office/drawing/2014/main" val="1776509677"/>
                    </a:ext>
                  </a:extLst>
                </a:gridCol>
                <a:gridCol w="580571">
                  <a:extLst>
                    <a:ext uri="{9D8B030D-6E8A-4147-A177-3AD203B41FA5}">
                      <a16:colId xmlns:a16="http://schemas.microsoft.com/office/drawing/2014/main" val="3550998758"/>
                    </a:ext>
                  </a:extLst>
                </a:gridCol>
                <a:gridCol w="580571">
                  <a:extLst>
                    <a:ext uri="{9D8B030D-6E8A-4147-A177-3AD203B41FA5}">
                      <a16:colId xmlns:a16="http://schemas.microsoft.com/office/drawing/2014/main" val="450414431"/>
                    </a:ext>
                  </a:extLst>
                </a:gridCol>
                <a:gridCol w="580571">
                  <a:extLst>
                    <a:ext uri="{9D8B030D-6E8A-4147-A177-3AD203B41FA5}">
                      <a16:colId xmlns:a16="http://schemas.microsoft.com/office/drawing/2014/main" val="1513606066"/>
                    </a:ext>
                  </a:extLst>
                </a:gridCol>
                <a:gridCol w="580571">
                  <a:extLst>
                    <a:ext uri="{9D8B030D-6E8A-4147-A177-3AD203B41FA5}">
                      <a16:colId xmlns:a16="http://schemas.microsoft.com/office/drawing/2014/main" val="2759904003"/>
                    </a:ext>
                  </a:extLst>
                </a:gridCol>
                <a:gridCol w="580571">
                  <a:extLst>
                    <a:ext uri="{9D8B030D-6E8A-4147-A177-3AD203B41FA5}">
                      <a16:colId xmlns:a16="http://schemas.microsoft.com/office/drawing/2014/main" val="2326824726"/>
                    </a:ext>
                  </a:extLst>
                </a:gridCol>
              </a:tblGrid>
              <a:tr h="516222">
                <a:tc rowSpan="2">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 feature</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393544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33</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836532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459177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39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6233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59609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007660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48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847551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0603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51302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402531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691052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647471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66</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4080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69</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70972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72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6924638"/>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75</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81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84</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23732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704932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696983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03096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96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327567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901826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7592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983280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108</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675405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494344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910528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117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336649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562261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6470357"/>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126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1957806"/>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07798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132</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988879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135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2577809"/>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870928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63545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3346549"/>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217164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150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0.798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60173"/>
                  </a:ext>
                </a:extLst>
              </a:tr>
            </a:tbl>
          </a:graphicData>
        </a:graphic>
      </p:graphicFrame>
    </p:spTree>
    <p:extLst>
      <p:ext uri="{BB962C8B-B14F-4D97-AF65-F5344CB8AC3E}">
        <p14:creationId xmlns:p14="http://schemas.microsoft.com/office/powerpoint/2010/main" val="1364919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B4485806-58B9-41CD-A13B-9124E2AF5FEE}"/>
              </a:ext>
            </a:extLst>
          </p:cNvPr>
          <p:cNvGraphicFramePr>
            <a:graphicFrameLocks noGrp="1"/>
          </p:cNvGraphicFramePr>
          <p:nvPr>
            <p:extLst>
              <p:ext uri="{D42A27DB-BD31-4B8C-83A1-F6EECF244321}">
                <p14:modId xmlns:p14="http://schemas.microsoft.com/office/powerpoint/2010/main" val="4122832371"/>
              </p:ext>
            </p:extLst>
          </p:nvPr>
        </p:nvGraphicFramePr>
        <p:xfrm>
          <a:off x="6" y="202383"/>
          <a:ext cx="12191994" cy="1973622"/>
        </p:xfrm>
        <a:graphic>
          <a:graphicData uri="http://schemas.openxmlformats.org/drawingml/2006/table">
            <a:tbl>
              <a:tblPr>
                <a:tableStyleId>{5C22544A-7EE6-4342-B048-85BDC9FD1C3A}</a:tableStyleId>
              </a:tblPr>
              <a:tblGrid>
                <a:gridCol w="828674">
                  <a:extLst>
                    <a:ext uri="{9D8B030D-6E8A-4147-A177-3AD203B41FA5}">
                      <a16:colId xmlns:a16="http://schemas.microsoft.com/office/drawing/2014/main" val="1051881370"/>
                    </a:ext>
                  </a:extLst>
                </a:gridCol>
                <a:gridCol w="568166">
                  <a:extLst>
                    <a:ext uri="{9D8B030D-6E8A-4147-A177-3AD203B41FA5}">
                      <a16:colId xmlns:a16="http://schemas.microsoft.com/office/drawing/2014/main" val="2461289049"/>
                    </a:ext>
                  </a:extLst>
                </a:gridCol>
                <a:gridCol w="568166">
                  <a:extLst>
                    <a:ext uri="{9D8B030D-6E8A-4147-A177-3AD203B41FA5}">
                      <a16:colId xmlns:a16="http://schemas.microsoft.com/office/drawing/2014/main" val="4040702560"/>
                    </a:ext>
                  </a:extLst>
                </a:gridCol>
                <a:gridCol w="568166">
                  <a:extLst>
                    <a:ext uri="{9D8B030D-6E8A-4147-A177-3AD203B41FA5}">
                      <a16:colId xmlns:a16="http://schemas.microsoft.com/office/drawing/2014/main" val="2879390821"/>
                    </a:ext>
                  </a:extLst>
                </a:gridCol>
                <a:gridCol w="568166">
                  <a:extLst>
                    <a:ext uri="{9D8B030D-6E8A-4147-A177-3AD203B41FA5}">
                      <a16:colId xmlns:a16="http://schemas.microsoft.com/office/drawing/2014/main" val="668210307"/>
                    </a:ext>
                  </a:extLst>
                </a:gridCol>
                <a:gridCol w="568166">
                  <a:extLst>
                    <a:ext uri="{9D8B030D-6E8A-4147-A177-3AD203B41FA5}">
                      <a16:colId xmlns:a16="http://schemas.microsoft.com/office/drawing/2014/main" val="1661833910"/>
                    </a:ext>
                  </a:extLst>
                </a:gridCol>
                <a:gridCol w="568166">
                  <a:extLst>
                    <a:ext uri="{9D8B030D-6E8A-4147-A177-3AD203B41FA5}">
                      <a16:colId xmlns:a16="http://schemas.microsoft.com/office/drawing/2014/main" val="1941211775"/>
                    </a:ext>
                  </a:extLst>
                </a:gridCol>
                <a:gridCol w="568166">
                  <a:extLst>
                    <a:ext uri="{9D8B030D-6E8A-4147-A177-3AD203B41FA5}">
                      <a16:colId xmlns:a16="http://schemas.microsoft.com/office/drawing/2014/main" val="2290177579"/>
                    </a:ext>
                  </a:extLst>
                </a:gridCol>
                <a:gridCol w="568166">
                  <a:extLst>
                    <a:ext uri="{9D8B030D-6E8A-4147-A177-3AD203B41FA5}">
                      <a16:colId xmlns:a16="http://schemas.microsoft.com/office/drawing/2014/main" val="2816276544"/>
                    </a:ext>
                  </a:extLst>
                </a:gridCol>
                <a:gridCol w="568166">
                  <a:extLst>
                    <a:ext uri="{9D8B030D-6E8A-4147-A177-3AD203B41FA5}">
                      <a16:colId xmlns:a16="http://schemas.microsoft.com/office/drawing/2014/main" val="3326579050"/>
                    </a:ext>
                  </a:extLst>
                </a:gridCol>
                <a:gridCol w="568166">
                  <a:extLst>
                    <a:ext uri="{9D8B030D-6E8A-4147-A177-3AD203B41FA5}">
                      <a16:colId xmlns:a16="http://schemas.microsoft.com/office/drawing/2014/main" val="4090854823"/>
                    </a:ext>
                  </a:extLst>
                </a:gridCol>
                <a:gridCol w="568166">
                  <a:extLst>
                    <a:ext uri="{9D8B030D-6E8A-4147-A177-3AD203B41FA5}">
                      <a16:colId xmlns:a16="http://schemas.microsoft.com/office/drawing/2014/main" val="667081640"/>
                    </a:ext>
                  </a:extLst>
                </a:gridCol>
                <a:gridCol w="568166">
                  <a:extLst>
                    <a:ext uri="{9D8B030D-6E8A-4147-A177-3AD203B41FA5}">
                      <a16:colId xmlns:a16="http://schemas.microsoft.com/office/drawing/2014/main" val="4252238084"/>
                    </a:ext>
                  </a:extLst>
                </a:gridCol>
                <a:gridCol w="568166">
                  <a:extLst>
                    <a:ext uri="{9D8B030D-6E8A-4147-A177-3AD203B41FA5}">
                      <a16:colId xmlns:a16="http://schemas.microsoft.com/office/drawing/2014/main" val="2483777630"/>
                    </a:ext>
                  </a:extLst>
                </a:gridCol>
                <a:gridCol w="568166">
                  <a:extLst>
                    <a:ext uri="{9D8B030D-6E8A-4147-A177-3AD203B41FA5}">
                      <a16:colId xmlns:a16="http://schemas.microsoft.com/office/drawing/2014/main" val="1197252151"/>
                    </a:ext>
                  </a:extLst>
                </a:gridCol>
                <a:gridCol w="568166">
                  <a:extLst>
                    <a:ext uri="{9D8B030D-6E8A-4147-A177-3AD203B41FA5}">
                      <a16:colId xmlns:a16="http://schemas.microsoft.com/office/drawing/2014/main" val="1776509677"/>
                    </a:ext>
                  </a:extLst>
                </a:gridCol>
                <a:gridCol w="568166">
                  <a:extLst>
                    <a:ext uri="{9D8B030D-6E8A-4147-A177-3AD203B41FA5}">
                      <a16:colId xmlns:a16="http://schemas.microsoft.com/office/drawing/2014/main" val="3550998758"/>
                    </a:ext>
                  </a:extLst>
                </a:gridCol>
                <a:gridCol w="568166">
                  <a:extLst>
                    <a:ext uri="{9D8B030D-6E8A-4147-A177-3AD203B41FA5}">
                      <a16:colId xmlns:a16="http://schemas.microsoft.com/office/drawing/2014/main" val="450414431"/>
                    </a:ext>
                  </a:extLst>
                </a:gridCol>
                <a:gridCol w="568166">
                  <a:extLst>
                    <a:ext uri="{9D8B030D-6E8A-4147-A177-3AD203B41FA5}">
                      <a16:colId xmlns:a16="http://schemas.microsoft.com/office/drawing/2014/main" val="1513606066"/>
                    </a:ext>
                  </a:extLst>
                </a:gridCol>
                <a:gridCol w="568166">
                  <a:extLst>
                    <a:ext uri="{9D8B030D-6E8A-4147-A177-3AD203B41FA5}">
                      <a16:colId xmlns:a16="http://schemas.microsoft.com/office/drawing/2014/main" val="2759904003"/>
                    </a:ext>
                  </a:extLst>
                </a:gridCol>
                <a:gridCol w="568166">
                  <a:extLst>
                    <a:ext uri="{9D8B030D-6E8A-4147-A177-3AD203B41FA5}">
                      <a16:colId xmlns:a16="http://schemas.microsoft.com/office/drawing/2014/main" val="2326824726"/>
                    </a:ext>
                  </a:extLst>
                </a:gridCol>
              </a:tblGrid>
              <a:tr h="516222">
                <a:tc rowSpan="2">
                  <a:txBody>
                    <a:bodyPr/>
                    <a:lstStyle/>
                    <a:p>
                      <a:pPr algn="ctr" fontAlgn="b"/>
                      <a:r>
                        <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Metrics</a:t>
                      </a: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Recall</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0.330</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0.321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0.340</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0.322</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0.339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0.325</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0.285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0.319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0.295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0.297</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0.306</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0.316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0.309</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0.294</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0.299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Precision</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F1 </a:t>
                      </a:r>
                      <a:r>
                        <a:rPr lang="en-US" altLang="zh-TW" sz="1300" b="0" i="1"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socre</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0.436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0.436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0.419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0.398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0.423</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0.416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0.397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0.418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0.402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0.402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bl>
          </a:graphicData>
        </a:graphic>
      </p:graphicFrame>
      <p:sp>
        <p:nvSpPr>
          <p:cNvPr id="3" name="頁尾版面配置區 2">
            <a:extLst>
              <a:ext uri="{FF2B5EF4-FFF2-40B4-BE49-F238E27FC236}">
                <a16:creationId xmlns:a16="http://schemas.microsoft.com/office/drawing/2014/main" id="{4AB8B36A-9883-46FA-B4F2-BB63642AC04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文字方塊 3">
            <a:extLst>
              <a:ext uri="{FF2B5EF4-FFF2-40B4-BE49-F238E27FC236}">
                <a16:creationId xmlns:a16="http://schemas.microsoft.com/office/drawing/2014/main" id="{6A3BCD5C-EEE7-4979-BDB1-3363D14A5B7F}"/>
              </a:ext>
            </a:extLst>
          </p:cNvPr>
          <p:cNvSpPr txBox="1"/>
          <p:nvPr/>
        </p:nvSpPr>
        <p:spPr>
          <a:xfrm>
            <a:off x="0" y="-400050"/>
            <a:ext cx="6000750" cy="369332"/>
          </a:xfrm>
          <a:prstGeom prst="rect">
            <a:avLst/>
          </a:prstGeom>
          <a:noFill/>
        </p:spPr>
        <p:txBody>
          <a:bodyPr wrap="square" rtlCol="0">
            <a:spAutoFit/>
          </a:bodyPr>
          <a:lstStyle/>
          <a:p>
            <a:r>
              <a:rPr lang="en-US" altLang="zh-TW" dirty="0"/>
              <a:t>Kaggle</a:t>
            </a:r>
            <a:endParaRPr lang="zh-TW" altLang="en-US" dirty="0"/>
          </a:p>
        </p:txBody>
      </p:sp>
      <p:graphicFrame>
        <p:nvGraphicFramePr>
          <p:cNvPr id="6" name="表格 5">
            <a:extLst>
              <a:ext uri="{FF2B5EF4-FFF2-40B4-BE49-F238E27FC236}">
                <a16:creationId xmlns:a16="http://schemas.microsoft.com/office/drawing/2014/main" id="{34746AE5-DD7A-41D3-A4A6-F90706951C0C}"/>
              </a:ext>
            </a:extLst>
          </p:cNvPr>
          <p:cNvGraphicFramePr>
            <a:graphicFrameLocks noGrp="1"/>
          </p:cNvGraphicFramePr>
          <p:nvPr>
            <p:extLst>
              <p:ext uri="{D42A27DB-BD31-4B8C-83A1-F6EECF244321}">
                <p14:modId xmlns:p14="http://schemas.microsoft.com/office/powerpoint/2010/main" val="3200481953"/>
              </p:ext>
            </p:extLst>
          </p:nvPr>
        </p:nvGraphicFramePr>
        <p:xfrm>
          <a:off x="6" y="2708374"/>
          <a:ext cx="12191994" cy="1973622"/>
        </p:xfrm>
        <a:graphic>
          <a:graphicData uri="http://schemas.openxmlformats.org/drawingml/2006/table">
            <a:tbl>
              <a:tblPr>
                <a:tableStyleId>{5C22544A-7EE6-4342-B048-85BDC9FD1C3A}</a:tableStyleId>
              </a:tblPr>
              <a:tblGrid>
                <a:gridCol w="828674">
                  <a:extLst>
                    <a:ext uri="{9D8B030D-6E8A-4147-A177-3AD203B41FA5}">
                      <a16:colId xmlns:a16="http://schemas.microsoft.com/office/drawing/2014/main" val="1051881370"/>
                    </a:ext>
                  </a:extLst>
                </a:gridCol>
                <a:gridCol w="568166">
                  <a:extLst>
                    <a:ext uri="{9D8B030D-6E8A-4147-A177-3AD203B41FA5}">
                      <a16:colId xmlns:a16="http://schemas.microsoft.com/office/drawing/2014/main" val="2461289049"/>
                    </a:ext>
                  </a:extLst>
                </a:gridCol>
                <a:gridCol w="568166">
                  <a:extLst>
                    <a:ext uri="{9D8B030D-6E8A-4147-A177-3AD203B41FA5}">
                      <a16:colId xmlns:a16="http://schemas.microsoft.com/office/drawing/2014/main" val="4040702560"/>
                    </a:ext>
                  </a:extLst>
                </a:gridCol>
                <a:gridCol w="568166">
                  <a:extLst>
                    <a:ext uri="{9D8B030D-6E8A-4147-A177-3AD203B41FA5}">
                      <a16:colId xmlns:a16="http://schemas.microsoft.com/office/drawing/2014/main" val="2879390821"/>
                    </a:ext>
                  </a:extLst>
                </a:gridCol>
                <a:gridCol w="568166">
                  <a:extLst>
                    <a:ext uri="{9D8B030D-6E8A-4147-A177-3AD203B41FA5}">
                      <a16:colId xmlns:a16="http://schemas.microsoft.com/office/drawing/2014/main" val="668210307"/>
                    </a:ext>
                  </a:extLst>
                </a:gridCol>
                <a:gridCol w="568166">
                  <a:extLst>
                    <a:ext uri="{9D8B030D-6E8A-4147-A177-3AD203B41FA5}">
                      <a16:colId xmlns:a16="http://schemas.microsoft.com/office/drawing/2014/main" val="1661833910"/>
                    </a:ext>
                  </a:extLst>
                </a:gridCol>
                <a:gridCol w="568166">
                  <a:extLst>
                    <a:ext uri="{9D8B030D-6E8A-4147-A177-3AD203B41FA5}">
                      <a16:colId xmlns:a16="http://schemas.microsoft.com/office/drawing/2014/main" val="1941211775"/>
                    </a:ext>
                  </a:extLst>
                </a:gridCol>
                <a:gridCol w="568166">
                  <a:extLst>
                    <a:ext uri="{9D8B030D-6E8A-4147-A177-3AD203B41FA5}">
                      <a16:colId xmlns:a16="http://schemas.microsoft.com/office/drawing/2014/main" val="2290177579"/>
                    </a:ext>
                  </a:extLst>
                </a:gridCol>
                <a:gridCol w="568166">
                  <a:extLst>
                    <a:ext uri="{9D8B030D-6E8A-4147-A177-3AD203B41FA5}">
                      <a16:colId xmlns:a16="http://schemas.microsoft.com/office/drawing/2014/main" val="2816276544"/>
                    </a:ext>
                  </a:extLst>
                </a:gridCol>
                <a:gridCol w="568166">
                  <a:extLst>
                    <a:ext uri="{9D8B030D-6E8A-4147-A177-3AD203B41FA5}">
                      <a16:colId xmlns:a16="http://schemas.microsoft.com/office/drawing/2014/main" val="3326579050"/>
                    </a:ext>
                  </a:extLst>
                </a:gridCol>
                <a:gridCol w="568166">
                  <a:extLst>
                    <a:ext uri="{9D8B030D-6E8A-4147-A177-3AD203B41FA5}">
                      <a16:colId xmlns:a16="http://schemas.microsoft.com/office/drawing/2014/main" val="4090854823"/>
                    </a:ext>
                  </a:extLst>
                </a:gridCol>
                <a:gridCol w="568166">
                  <a:extLst>
                    <a:ext uri="{9D8B030D-6E8A-4147-A177-3AD203B41FA5}">
                      <a16:colId xmlns:a16="http://schemas.microsoft.com/office/drawing/2014/main" val="667081640"/>
                    </a:ext>
                  </a:extLst>
                </a:gridCol>
                <a:gridCol w="568166">
                  <a:extLst>
                    <a:ext uri="{9D8B030D-6E8A-4147-A177-3AD203B41FA5}">
                      <a16:colId xmlns:a16="http://schemas.microsoft.com/office/drawing/2014/main" val="4252238084"/>
                    </a:ext>
                  </a:extLst>
                </a:gridCol>
                <a:gridCol w="568166">
                  <a:extLst>
                    <a:ext uri="{9D8B030D-6E8A-4147-A177-3AD203B41FA5}">
                      <a16:colId xmlns:a16="http://schemas.microsoft.com/office/drawing/2014/main" val="2483777630"/>
                    </a:ext>
                  </a:extLst>
                </a:gridCol>
                <a:gridCol w="568166">
                  <a:extLst>
                    <a:ext uri="{9D8B030D-6E8A-4147-A177-3AD203B41FA5}">
                      <a16:colId xmlns:a16="http://schemas.microsoft.com/office/drawing/2014/main" val="1197252151"/>
                    </a:ext>
                  </a:extLst>
                </a:gridCol>
                <a:gridCol w="568166">
                  <a:extLst>
                    <a:ext uri="{9D8B030D-6E8A-4147-A177-3AD203B41FA5}">
                      <a16:colId xmlns:a16="http://schemas.microsoft.com/office/drawing/2014/main" val="1776509677"/>
                    </a:ext>
                  </a:extLst>
                </a:gridCol>
                <a:gridCol w="568166">
                  <a:extLst>
                    <a:ext uri="{9D8B030D-6E8A-4147-A177-3AD203B41FA5}">
                      <a16:colId xmlns:a16="http://schemas.microsoft.com/office/drawing/2014/main" val="3550998758"/>
                    </a:ext>
                  </a:extLst>
                </a:gridCol>
                <a:gridCol w="568166">
                  <a:extLst>
                    <a:ext uri="{9D8B030D-6E8A-4147-A177-3AD203B41FA5}">
                      <a16:colId xmlns:a16="http://schemas.microsoft.com/office/drawing/2014/main" val="450414431"/>
                    </a:ext>
                  </a:extLst>
                </a:gridCol>
                <a:gridCol w="568166">
                  <a:extLst>
                    <a:ext uri="{9D8B030D-6E8A-4147-A177-3AD203B41FA5}">
                      <a16:colId xmlns:a16="http://schemas.microsoft.com/office/drawing/2014/main" val="1513606066"/>
                    </a:ext>
                  </a:extLst>
                </a:gridCol>
                <a:gridCol w="568166">
                  <a:extLst>
                    <a:ext uri="{9D8B030D-6E8A-4147-A177-3AD203B41FA5}">
                      <a16:colId xmlns:a16="http://schemas.microsoft.com/office/drawing/2014/main" val="2759904003"/>
                    </a:ext>
                  </a:extLst>
                </a:gridCol>
                <a:gridCol w="568166">
                  <a:extLst>
                    <a:ext uri="{9D8B030D-6E8A-4147-A177-3AD203B41FA5}">
                      <a16:colId xmlns:a16="http://schemas.microsoft.com/office/drawing/2014/main" val="2326824726"/>
                    </a:ext>
                  </a:extLst>
                </a:gridCol>
              </a:tblGrid>
              <a:tr h="516222">
                <a:tc rowSpan="2">
                  <a:txBody>
                    <a:bodyPr/>
                    <a:lstStyle/>
                    <a:p>
                      <a:pPr algn="ctr" fontAlgn="b"/>
                      <a:r>
                        <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Metrics</a:t>
                      </a: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Recall</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0.994</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0.981</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0.994</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Precision</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F1 </a:t>
                      </a:r>
                      <a:r>
                        <a:rPr lang="en-US" altLang="zh-TW" sz="1300" b="0" i="1"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socre</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0.966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0.968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bl>
          </a:graphicData>
        </a:graphic>
      </p:graphicFrame>
    </p:spTree>
    <p:extLst>
      <p:ext uri="{BB962C8B-B14F-4D97-AF65-F5344CB8AC3E}">
        <p14:creationId xmlns:p14="http://schemas.microsoft.com/office/powerpoint/2010/main" val="195785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13100</TotalTime>
  <Words>9419</Words>
  <Application>Microsoft Office PowerPoint</Application>
  <PresentationFormat>寬螢幕</PresentationFormat>
  <Paragraphs>6089</Paragraphs>
  <Slides>64</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64</vt:i4>
      </vt:variant>
    </vt:vector>
  </HeadingPairs>
  <TitlesOfParts>
    <vt:vector size="76" baseType="lpstr">
      <vt:lpstr>Calibri</vt:lpstr>
      <vt:lpstr>Cambria Math</vt:lpstr>
      <vt:lpstr>Nunito Light</vt:lpstr>
      <vt:lpstr>Arial</vt:lpstr>
      <vt:lpstr>Nunito Bold</vt:lpstr>
      <vt:lpstr>Nunito SemiBold</vt:lpstr>
      <vt:lpstr>Times New Roman</vt:lpstr>
      <vt:lpstr>Calibri Light</vt:lpstr>
      <vt:lpstr>新細明體</vt:lpstr>
      <vt:lpstr>標楷體</vt:lpstr>
      <vt:lpstr>Nunito</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To Do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420</cp:revision>
  <dcterms:created xsi:type="dcterms:W3CDTF">2022-10-26T08:15:37Z</dcterms:created>
  <dcterms:modified xsi:type="dcterms:W3CDTF">2022-12-31T07:10:35Z</dcterms:modified>
</cp:coreProperties>
</file>